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361" r:id="rId2"/>
    <p:sldId id="392" r:id="rId3"/>
    <p:sldId id="368" r:id="rId4"/>
    <p:sldId id="412" r:id="rId5"/>
    <p:sldId id="395" r:id="rId6"/>
    <p:sldId id="852" r:id="rId7"/>
    <p:sldId id="370" r:id="rId8"/>
    <p:sldId id="396" r:id="rId9"/>
    <p:sldId id="801" r:id="rId10"/>
    <p:sldId id="832" r:id="rId11"/>
    <p:sldId id="851" r:id="rId12"/>
    <p:sldId id="810" r:id="rId13"/>
    <p:sldId id="584" r:id="rId14"/>
    <p:sldId id="338" r:id="rId15"/>
    <p:sldId id="450" r:id="rId16"/>
    <p:sldId id="422" r:id="rId17"/>
    <p:sldId id="459" r:id="rId18"/>
    <p:sldId id="386" r:id="rId19"/>
    <p:sldId id="384" r:id="rId20"/>
    <p:sldId id="383" r:id="rId21"/>
    <p:sldId id="400" r:id="rId22"/>
    <p:sldId id="348" r:id="rId23"/>
    <p:sldId id="349" r:id="rId24"/>
    <p:sldId id="324" r:id="rId25"/>
    <p:sldId id="319" r:id="rId26"/>
    <p:sldId id="323" r:id="rId27"/>
    <p:sldId id="256" r:id="rId28"/>
    <p:sldId id="259" r:id="rId29"/>
    <p:sldId id="266" r:id="rId30"/>
    <p:sldId id="260" r:id="rId31"/>
    <p:sldId id="316" r:id="rId32"/>
    <p:sldId id="403" r:id="rId33"/>
    <p:sldId id="404" r:id="rId34"/>
    <p:sldId id="289" r:id="rId35"/>
    <p:sldId id="283" r:id="rId36"/>
    <p:sldId id="284" r:id="rId37"/>
    <p:sldId id="291" r:id="rId38"/>
    <p:sldId id="314" r:id="rId39"/>
    <p:sldId id="293" r:id="rId40"/>
    <p:sldId id="350" r:id="rId41"/>
    <p:sldId id="306" r:id="rId42"/>
    <p:sldId id="376" r:id="rId43"/>
    <p:sldId id="276" r:id="rId44"/>
    <p:sldId id="375" r:id="rId45"/>
    <p:sldId id="355" r:id="rId46"/>
    <p:sldId id="347" r:id="rId47"/>
    <p:sldId id="313" r:id="rId48"/>
    <p:sldId id="377" r:id="rId49"/>
    <p:sldId id="379" r:id="rId50"/>
    <p:sldId id="274" r:id="rId51"/>
    <p:sldId id="373" r:id="rId52"/>
    <p:sldId id="374" r:id="rId53"/>
    <p:sldId id="341" r:id="rId54"/>
    <p:sldId id="344" r:id="rId55"/>
    <p:sldId id="405" r:id="rId56"/>
    <p:sldId id="406" r:id="rId57"/>
    <p:sldId id="408" r:id="rId58"/>
    <p:sldId id="407" r:id="rId59"/>
    <p:sldId id="351" r:id="rId60"/>
    <p:sldId id="410" r:id="rId61"/>
    <p:sldId id="352" r:id="rId62"/>
    <p:sldId id="353" r:id="rId63"/>
    <p:sldId id="354" r:id="rId64"/>
    <p:sldId id="345" r:id="rId6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ronika Stolarczyk" initials="W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929292"/>
    <a:srgbClr val="272D84"/>
    <a:srgbClr val="4F5A9C"/>
    <a:srgbClr val="233184"/>
    <a:srgbClr val="FFEED4"/>
    <a:srgbClr val="155836"/>
    <a:srgbClr val="43AD77"/>
    <a:srgbClr val="D9D8D8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68" autoAdjust="0"/>
    <p:restoredTop sz="94249" autoAdjust="0"/>
  </p:normalViewPr>
  <p:slideViewPr>
    <p:cSldViewPr>
      <p:cViewPr>
        <p:scale>
          <a:sx n="60" d="100"/>
          <a:sy n="60" d="100"/>
        </p:scale>
        <p:origin x="-3494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2274"/>
    </p:cViewPr>
  </p:sorterViewPr>
  <p:notesViewPr>
    <p:cSldViewPr showGuides="1">
      <p:cViewPr varScale="1">
        <p:scale>
          <a:sx n="63" d="100"/>
          <a:sy n="63" d="100"/>
        </p:scale>
        <p:origin x="1590" y="63"/>
      </p:cViewPr>
      <p:guideLst/>
    </p:cSldViewPr>
  </p:notesViewPr>
  <p:gridSpacing cx="144001" cy="144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8.xml"/><Relationship Id="rId3" Type="http://schemas.openxmlformats.org/officeDocument/2006/relationships/slide" Target="slides/slide4.xml"/><Relationship Id="rId7" Type="http://schemas.openxmlformats.org/officeDocument/2006/relationships/slide" Target="slides/slide8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5" Type="http://schemas.openxmlformats.org/officeDocument/2006/relationships/slide" Target="slides/slide6.xml"/><Relationship Id="rId10" Type="http://schemas.openxmlformats.org/officeDocument/2006/relationships/slide" Target="slides/slide21.xml"/><Relationship Id="rId4" Type="http://schemas.openxmlformats.org/officeDocument/2006/relationships/slide" Target="slides/slide5.xml"/><Relationship Id="rId9" Type="http://schemas.openxmlformats.org/officeDocument/2006/relationships/slide" Target="slides/slide2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28T23:13:58.661" idx="1">
    <p:pos x="1298" y="1888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7EC72-D7B8-4308-A79B-F43FA22CA423}" type="datetimeFigureOut">
              <a:rPr lang="de-DE" smtClean="0"/>
              <a:t>16.05.2019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19580-B055-403E-914D-86132D188E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636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9580-B055-403E-914D-86132D188E8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445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defRPr sz="20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r" eaLnBrk="1" hangingPunct="1"/>
            <a:fld id="{7E58D13C-C639-467D-9960-5931FB736506}" type="slidenum">
              <a:rPr lang="de-DE" altLang="de-DE" sz="1300" b="0">
                <a:solidFill>
                  <a:schemeClr val="tx1"/>
                </a:solidFill>
              </a:rPr>
              <a:pPr algn="r" eaLnBrk="1" hangingPunct="1"/>
              <a:t>10</a:t>
            </a:fld>
            <a:endParaRPr lang="de-DE" altLang="de-DE" sz="1300" b="0">
              <a:solidFill>
                <a:schemeClr val="tx1"/>
              </a:solidFill>
            </a:endParaRPr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11806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>
              <a:defRPr sz="20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r" eaLnBrk="1" hangingPunct="1"/>
            <a:fld id="{B10E6FA9-BE94-48D9-909E-F74B54289C20}" type="slidenum">
              <a:rPr lang="de-DE" altLang="de-DE" sz="1300" b="0">
                <a:solidFill>
                  <a:schemeClr val="tx1"/>
                </a:solidFill>
              </a:rPr>
              <a:pPr algn="r" eaLnBrk="1" hangingPunct="1"/>
              <a:t>11</a:t>
            </a:fld>
            <a:endParaRPr lang="de-DE" altLang="de-DE" sz="1300" b="0">
              <a:solidFill>
                <a:schemeClr val="tx1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76966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51560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33492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19580-B055-403E-914D-86132D188E8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876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BA008B5-4D57-4FDF-94F3-124B60308E56}" type="slidenum">
              <a:rPr lang="de-DE" altLang="de-DE" sz="1200" smtClean="0">
                <a:latin typeface="Times New Roman" pitchFamily="18" charset="0"/>
              </a:rPr>
              <a:pPr eaLnBrk="1" hangingPunct="1"/>
              <a:t>15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z="40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05E2502-4508-4267-8D3B-D3405CCCC6C4}" type="slidenum">
              <a:rPr lang="de-DE" altLang="de-DE" sz="1200"/>
              <a:pPr algn="r" eaLnBrk="1" hangingPunct="1"/>
              <a:t>17</a:t>
            </a:fld>
            <a:endParaRPr lang="de-DE" altLang="de-DE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fld id="{81EFAB81-75CA-4CCA-AE19-2E7D255F1ACB}" type="slidenum">
              <a:rPr lang="de-DE" altLang="de-DE" sz="1200" i="0" smtClean="0">
                <a:solidFill>
                  <a:schemeClr val="tx1"/>
                </a:solidFill>
                <a:latin typeface="Times New Roman" pitchFamily="18" charset="0"/>
              </a:rPr>
              <a:pPr/>
              <a:t>18</a:t>
            </a:fld>
            <a:endParaRPr lang="de-DE" altLang="de-DE" sz="120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794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Good </a:t>
            </a:r>
            <a:r>
              <a:rPr lang="pl-PL" dirty="0" err="1"/>
              <a:t>afternoon</a:t>
            </a:r>
            <a:r>
              <a:rPr lang="pl-PL" dirty="0"/>
              <a:t>.  </a:t>
            </a:r>
            <a:r>
              <a:rPr lang="pl-PL" dirty="0" err="1"/>
              <a:t>Arbosafe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a software </a:t>
            </a:r>
            <a:r>
              <a:rPr lang="pl-PL" dirty="0" err="1"/>
              <a:t>forge</a:t>
            </a:r>
            <a:r>
              <a:rPr lang="pl-PL" dirty="0"/>
              <a:t> in a small </a:t>
            </a:r>
            <a:r>
              <a:rPr lang="pl-PL" dirty="0" err="1"/>
              <a:t>niche</a:t>
            </a:r>
            <a:r>
              <a:rPr lang="pl-PL" dirty="0"/>
              <a:t> of the </a:t>
            </a:r>
            <a:r>
              <a:rPr lang="pl-PL" dirty="0" err="1"/>
              <a:t>niche</a:t>
            </a:r>
            <a:r>
              <a:rPr lang="pl-PL" dirty="0"/>
              <a:t> market </a:t>
            </a:r>
            <a:r>
              <a:rPr lang="pl-PL" dirty="0" err="1"/>
              <a:t>tree</a:t>
            </a:r>
            <a:r>
              <a:rPr lang="pl-PL" dirty="0"/>
              <a:t> </a:t>
            </a:r>
            <a:r>
              <a:rPr lang="pl-PL" dirty="0" err="1"/>
              <a:t>consultancy</a:t>
            </a:r>
            <a:r>
              <a:rPr lang="pl-PL" dirty="0"/>
              <a:t>. </a:t>
            </a:r>
          </a:p>
          <a:p>
            <a:r>
              <a:rPr lang="pl-PL" dirty="0" err="1"/>
              <a:t>Since</a:t>
            </a:r>
            <a:r>
              <a:rPr lang="pl-PL" dirty="0"/>
              <a:t> 2007 we </a:t>
            </a:r>
            <a:r>
              <a:rPr lang="pl-PL" dirty="0" err="1"/>
              <a:t>create</a:t>
            </a:r>
            <a:r>
              <a:rPr lang="pl-PL" dirty="0"/>
              <a:t> software for </a:t>
            </a:r>
            <a:r>
              <a:rPr lang="pl-PL" dirty="0" err="1"/>
              <a:t>tree</a:t>
            </a:r>
            <a:r>
              <a:rPr lang="pl-PL" dirty="0"/>
              <a:t> </a:t>
            </a:r>
            <a:r>
              <a:rPr lang="pl-PL" dirty="0" err="1"/>
              <a:t>safety</a:t>
            </a:r>
            <a:r>
              <a:rPr lang="pl-PL" dirty="0"/>
              <a:t> </a:t>
            </a:r>
            <a:r>
              <a:rPr lang="pl-PL" dirty="0" err="1"/>
              <a:t>analytics</a:t>
            </a:r>
            <a:r>
              <a:rPr lang="pl-PL" dirty="0"/>
              <a:t>. </a:t>
            </a:r>
          </a:p>
          <a:p>
            <a:r>
              <a:rPr lang="pl-PL" dirty="0"/>
              <a:t>In 2007 we </a:t>
            </a:r>
            <a:r>
              <a:rPr lang="pl-PL" dirty="0" err="1"/>
              <a:t>developped</a:t>
            </a:r>
            <a:r>
              <a:rPr lang="pl-PL" dirty="0"/>
              <a:t> </a:t>
            </a:r>
            <a:r>
              <a:rPr lang="pl-PL" dirty="0" err="1"/>
              <a:t>arbostat</a:t>
            </a:r>
            <a:r>
              <a:rPr lang="pl-PL" dirty="0"/>
              <a:t> software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designed</a:t>
            </a:r>
            <a:r>
              <a:rPr lang="pl-PL" dirty="0"/>
              <a:t> to </a:t>
            </a:r>
            <a:r>
              <a:rPr lang="pl-PL" dirty="0" err="1"/>
              <a:t>evaluate</a:t>
            </a:r>
            <a:r>
              <a:rPr lang="pl-PL" dirty="0"/>
              <a:t> data </a:t>
            </a:r>
            <a:r>
              <a:rPr lang="pl-PL" dirty="0" err="1"/>
              <a:t>obtained</a:t>
            </a:r>
            <a:r>
              <a:rPr lang="pl-PL" dirty="0"/>
              <a:t> from </a:t>
            </a:r>
            <a:r>
              <a:rPr lang="pl-PL" dirty="0" err="1"/>
              <a:t>tree</a:t>
            </a:r>
            <a:r>
              <a:rPr lang="pl-PL" dirty="0"/>
              <a:t> </a:t>
            </a:r>
            <a:r>
              <a:rPr lang="pl-PL" dirty="0" err="1"/>
              <a:t>pulling</a:t>
            </a:r>
            <a:r>
              <a:rPr lang="pl-PL" dirty="0"/>
              <a:t> </a:t>
            </a:r>
            <a:r>
              <a:rPr lang="pl-PL" dirty="0" err="1"/>
              <a:t>tests</a:t>
            </a:r>
            <a:r>
              <a:rPr lang="pl-PL" dirty="0"/>
              <a:t>. </a:t>
            </a:r>
            <a:r>
              <a:rPr lang="pl-PL" dirty="0" err="1"/>
              <a:t>Arbostat</a:t>
            </a:r>
            <a:r>
              <a:rPr lang="pl-PL" dirty="0"/>
              <a:t> </a:t>
            </a:r>
            <a:r>
              <a:rPr lang="pl-PL" dirty="0" err="1"/>
              <a:t>speaks</a:t>
            </a:r>
            <a:r>
              <a:rPr lang="pl-PL" dirty="0"/>
              <a:t> German and English.</a:t>
            </a:r>
          </a:p>
          <a:p>
            <a:endParaRPr lang="pl-PL" dirty="0"/>
          </a:p>
          <a:p>
            <a:r>
              <a:rPr lang="pl-PL" dirty="0"/>
              <a:t>Root </a:t>
            </a:r>
            <a:r>
              <a:rPr lang="pl-PL" dirty="0" err="1"/>
              <a:t>Calc</a:t>
            </a:r>
            <a:r>
              <a:rPr lang="pl-PL" dirty="0"/>
              <a:t> was out </a:t>
            </a:r>
            <a:r>
              <a:rPr lang="pl-PL" dirty="0" err="1"/>
              <a:t>next</a:t>
            </a:r>
            <a:r>
              <a:rPr lang="pl-PL" dirty="0"/>
              <a:t> much small </a:t>
            </a:r>
            <a:r>
              <a:rPr lang="pl-PL" dirty="0" err="1"/>
              <a:t>project</a:t>
            </a:r>
            <a:r>
              <a:rPr lang="pl-PL" dirty="0"/>
              <a:t>. It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used</a:t>
            </a:r>
            <a:r>
              <a:rPr lang="pl-PL" dirty="0"/>
              <a:t> </a:t>
            </a:r>
            <a:r>
              <a:rPr lang="pl-PL" dirty="0" err="1"/>
              <a:t>mainly</a:t>
            </a:r>
            <a:r>
              <a:rPr lang="pl-PL" dirty="0"/>
              <a:t> for </a:t>
            </a:r>
            <a:r>
              <a:rPr lang="pl-PL" dirty="0" err="1"/>
              <a:t>tree</a:t>
            </a:r>
            <a:r>
              <a:rPr lang="pl-PL" dirty="0"/>
              <a:t> </a:t>
            </a:r>
            <a:r>
              <a:rPr lang="pl-PL" dirty="0" err="1"/>
              <a:t>appraisal</a:t>
            </a:r>
            <a:r>
              <a:rPr lang="pl-PL" dirty="0"/>
              <a:t> and </a:t>
            </a:r>
            <a:r>
              <a:rPr lang="pl-PL" dirty="0" err="1"/>
              <a:t>allows</a:t>
            </a:r>
            <a:r>
              <a:rPr lang="pl-PL" dirty="0"/>
              <a:t> for </a:t>
            </a:r>
            <a:r>
              <a:rPr lang="pl-PL" dirty="0" err="1"/>
              <a:t>calculating</a:t>
            </a:r>
            <a:r>
              <a:rPr lang="pl-PL" dirty="0"/>
              <a:t> </a:t>
            </a:r>
            <a:r>
              <a:rPr lang="pl-PL" dirty="0" err="1"/>
              <a:t>root</a:t>
            </a:r>
            <a:r>
              <a:rPr lang="pl-PL" dirty="0"/>
              <a:t> </a:t>
            </a:r>
            <a:r>
              <a:rPr lang="pl-PL" dirty="0" err="1"/>
              <a:t>loss</a:t>
            </a:r>
            <a:r>
              <a:rPr lang="pl-PL" dirty="0"/>
              <a:t> </a:t>
            </a:r>
            <a:r>
              <a:rPr lang="pl-PL" dirty="0" err="1"/>
              <a:t>areas</a:t>
            </a:r>
            <a:r>
              <a:rPr lang="pl-PL" dirty="0"/>
              <a:t>. </a:t>
            </a:r>
          </a:p>
          <a:p>
            <a:endParaRPr lang="pl-PL" dirty="0"/>
          </a:p>
          <a:p>
            <a:r>
              <a:rPr lang="pl-PL" dirty="0"/>
              <a:t>And </a:t>
            </a:r>
            <a:r>
              <a:rPr lang="pl-PL" dirty="0" err="1"/>
              <a:t>finally</a:t>
            </a:r>
            <a:r>
              <a:rPr lang="pl-PL" dirty="0"/>
              <a:t> in 2013 we </a:t>
            </a:r>
            <a:r>
              <a:rPr lang="pl-PL" dirty="0" err="1"/>
              <a:t>developped</a:t>
            </a:r>
            <a:r>
              <a:rPr lang="pl-PL" dirty="0"/>
              <a:t> </a:t>
            </a:r>
            <a:r>
              <a:rPr lang="pl-PL" dirty="0" err="1"/>
              <a:t>TreeCalc</a:t>
            </a:r>
            <a:r>
              <a:rPr lang="pl-PL" dirty="0"/>
              <a:t>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pay</a:t>
            </a:r>
            <a:r>
              <a:rPr lang="pl-PL" dirty="0"/>
              <a:t>-as </a:t>
            </a:r>
            <a:r>
              <a:rPr lang="pl-PL" dirty="0" err="1"/>
              <a:t>you-use</a:t>
            </a:r>
            <a:r>
              <a:rPr lang="pl-PL" dirty="0"/>
              <a:t> online software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mz</a:t>
            </a:r>
            <a:r>
              <a:rPr lang="pl-PL" dirty="0"/>
              <a:t> </a:t>
            </a:r>
            <a:r>
              <a:rPr lang="pl-PL" dirty="0" err="1"/>
              <a:t>today</a:t>
            </a:r>
            <a:r>
              <a:rPr lang="pl-PL" dirty="0"/>
              <a:t>’ s </a:t>
            </a:r>
            <a:r>
              <a:rPr lang="pl-PL" dirty="0" err="1"/>
              <a:t>topic</a:t>
            </a:r>
            <a:r>
              <a:rPr lang="pl-PL" dirty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9580-B055-403E-914D-86132D188E8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17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fld id="{81EFAB81-75CA-4CCA-AE19-2E7D255F1ACB}" type="slidenum">
              <a:rPr lang="de-DE" altLang="de-DE" sz="1200" i="0" smtClean="0">
                <a:solidFill>
                  <a:schemeClr val="tx1"/>
                </a:solidFill>
                <a:latin typeface="Times New Roman" pitchFamily="18" charset="0"/>
              </a:rPr>
              <a:pPr/>
              <a:t>2</a:t>
            </a:fld>
            <a:endParaRPr lang="de-DE" altLang="de-DE" sz="120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de-DE" dirty="0"/>
              <a:t>Good </a:t>
            </a:r>
            <a:r>
              <a:rPr lang="pl-PL" altLang="de-DE" dirty="0" err="1"/>
              <a:t>afternoon</a:t>
            </a:r>
            <a:r>
              <a:rPr lang="pl-PL" altLang="de-DE" dirty="0"/>
              <a:t>. </a:t>
            </a:r>
            <a:r>
              <a:rPr lang="pl-PL" altLang="de-DE" dirty="0" err="1"/>
              <a:t>Before</a:t>
            </a:r>
            <a:r>
              <a:rPr lang="pl-PL" altLang="de-DE" dirty="0"/>
              <a:t> I </a:t>
            </a:r>
            <a:r>
              <a:rPr lang="pl-PL" altLang="de-DE" dirty="0" err="1"/>
              <a:t>introduce</a:t>
            </a:r>
            <a:r>
              <a:rPr lang="pl-PL" altLang="de-DE" dirty="0"/>
              <a:t> </a:t>
            </a:r>
            <a:r>
              <a:rPr lang="pl-PL" altLang="de-DE" dirty="0" err="1"/>
              <a:t>you</a:t>
            </a:r>
            <a:r>
              <a:rPr lang="pl-PL" altLang="de-DE" dirty="0"/>
              <a:t> to my </a:t>
            </a:r>
            <a:r>
              <a:rPr lang="pl-PL" altLang="de-DE" dirty="0" err="1"/>
              <a:t>topic</a:t>
            </a:r>
            <a:r>
              <a:rPr lang="pl-PL" altLang="de-DE" dirty="0"/>
              <a:t> </a:t>
            </a:r>
            <a:r>
              <a:rPr lang="pl-PL" altLang="de-DE" dirty="0" err="1"/>
              <a:t>today</a:t>
            </a:r>
            <a:r>
              <a:rPr lang="pl-PL" altLang="de-DE" dirty="0"/>
              <a:t>. I </a:t>
            </a:r>
            <a:r>
              <a:rPr lang="pl-PL" altLang="de-DE" dirty="0" err="1"/>
              <a:t>would</a:t>
            </a:r>
            <a:r>
              <a:rPr lang="pl-PL" altLang="de-DE" dirty="0"/>
              <a:t> </a:t>
            </a:r>
            <a:r>
              <a:rPr lang="pl-PL" altLang="de-DE" dirty="0" err="1"/>
              <a:t>like</a:t>
            </a:r>
            <a:r>
              <a:rPr lang="pl-PL" altLang="de-DE" dirty="0"/>
              <a:t> to </a:t>
            </a:r>
            <a:r>
              <a:rPr lang="pl-PL" altLang="de-DE" dirty="0" err="1"/>
              <a:t>give</a:t>
            </a:r>
            <a:r>
              <a:rPr lang="pl-PL" altLang="de-DE" dirty="0"/>
              <a:t> </a:t>
            </a:r>
            <a:r>
              <a:rPr lang="pl-PL" altLang="de-DE" dirty="0" err="1"/>
              <a:t>you</a:t>
            </a:r>
            <a:r>
              <a:rPr lang="pl-PL" altLang="de-DE" dirty="0"/>
              <a:t> </a:t>
            </a:r>
            <a:r>
              <a:rPr lang="pl-PL" altLang="de-DE" dirty="0" err="1"/>
              <a:t>some</a:t>
            </a:r>
            <a:r>
              <a:rPr lang="pl-PL" altLang="de-DE" dirty="0"/>
              <a:t> </a:t>
            </a:r>
            <a:r>
              <a:rPr lang="pl-PL" altLang="de-DE" dirty="0" err="1"/>
              <a:t>background</a:t>
            </a:r>
            <a:r>
              <a:rPr lang="pl-PL" altLang="de-DE" dirty="0"/>
              <a:t> </a:t>
            </a:r>
            <a:r>
              <a:rPr lang="pl-PL" altLang="de-DE" dirty="0" err="1"/>
              <a:t>information</a:t>
            </a:r>
            <a:r>
              <a:rPr lang="pl-PL" altLang="de-DE" dirty="0"/>
              <a:t> </a:t>
            </a:r>
            <a:r>
              <a:rPr lang="pl-PL" altLang="de-DE" dirty="0" err="1"/>
              <a:t>about</a:t>
            </a:r>
            <a:r>
              <a:rPr lang="pl-PL" altLang="de-DE" dirty="0"/>
              <a:t> </a:t>
            </a:r>
            <a:r>
              <a:rPr lang="pl-PL" altLang="de-DE" dirty="0" err="1"/>
              <a:t>myself</a:t>
            </a:r>
            <a:r>
              <a:rPr lang="pl-PL" altLang="de-DE" dirty="0"/>
              <a:t> and my </a:t>
            </a:r>
            <a:r>
              <a:rPr lang="pl-PL" altLang="de-DE" dirty="0" err="1"/>
              <a:t>company</a:t>
            </a:r>
            <a:r>
              <a:rPr lang="pl-PL" altLang="de-DE" dirty="0"/>
              <a:t>.</a:t>
            </a:r>
          </a:p>
          <a:p>
            <a:r>
              <a:rPr lang="pl-PL" altLang="de-DE" dirty="0"/>
              <a:t>40 </a:t>
            </a:r>
            <a:r>
              <a:rPr lang="pl-PL" altLang="de-DE" dirty="0" err="1"/>
              <a:t>years</a:t>
            </a:r>
            <a:r>
              <a:rPr lang="pl-PL" altLang="de-DE" dirty="0"/>
              <a:t> ago I </a:t>
            </a:r>
            <a:r>
              <a:rPr lang="pl-PL" altLang="de-DE" dirty="0" err="1"/>
              <a:t>started</a:t>
            </a:r>
            <a:r>
              <a:rPr lang="pl-PL" altLang="de-DE" dirty="0"/>
              <a:t> my </a:t>
            </a:r>
            <a:r>
              <a:rPr lang="pl-PL" altLang="de-DE" dirty="0" err="1"/>
              <a:t>career</a:t>
            </a:r>
            <a:r>
              <a:rPr lang="pl-PL" altLang="de-DE" dirty="0"/>
              <a:t> as </a:t>
            </a:r>
            <a:r>
              <a:rPr lang="pl-PL" altLang="de-DE" dirty="0" err="1"/>
              <a:t>an</a:t>
            </a:r>
            <a:r>
              <a:rPr lang="pl-PL" altLang="de-DE" dirty="0"/>
              <a:t> </a:t>
            </a:r>
            <a:r>
              <a:rPr lang="pl-PL" altLang="de-DE" dirty="0" err="1"/>
              <a:t>apprentice</a:t>
            </a:r>
            <a:r>
              <a:rPr lang="pl-PL" altLang="de-DE" dirty="0"/>
              <a:t> in </a:t>
            </a:r>
            <a:r>
              <a:rPr lang="pl-PL" altLang="de-DE" dirty="0" err="1"/>
              <a:t>landscaping</a:t>
            </a:r>
            <a:endParaRPr lang="pl-PL" altLang="de-DE" dirty="0"/>
          </a:p>
          <a:p>
            <a:r>
              <a:rPr lang="pl-PL" altLang="de-DE" dirty="0" err="1"/>
              <a:t>After</a:t>
            </a:r>
            <a:r>
              <a:rPr lang="pl-PL" altLang="de-DE" dirty="0"/>
              <a:t> </a:t>
            </a:r>
            <a:r>
              <a:rPr lang="pl-PL" altLang="de-DE" dirty="0" err="1"/>
              <a:t>that</a:t>
            </a:r>
            <a:r>
              <a:rPr lang="pl-PL" altLang="de-DE" dirty="0"/>
              <a:t> I </a:t>
            </a:r>
            <a:r>
              <a:rPr lang="pl-PL" altLang="de-DE" dirty="0" err="1"/>
              <a:t>gathered</a:t>
            </a:r>
            <a:r>
              <a:rPr lang="pl-PL" altLang="de-DE" dirty="0"/>
              <a:t> </a:t>
            </a:r>
            <a:r>
              <a:rPr lang="pl-PL" altLang="de-DE" dirty="0" err="1"/>
              <a:t>working</a:t>
            </a:r>
            <a:r>
              <a:rPr lang="pl-PL" altLang="de-DE" dirty="0"/>
              <a:t> </a:t>
            </a:r>
            <a:r>
              <a:rPr lang="pl-PL" altLang="de-DE" dirty="0" err="1"/>
              <a:t>experience</a:t>
            </a:r>
            <a:r>
              <a:rPr lang="pl-PL" altLang="de-DE" dirty="0"/>
              <a:t> in Germany the US and Australia and went to </a:t>
            </a:r>
            <a:r>
              <a:rPr lang="pl-PL" altLang="de-DE" dirty="0" err="1"/>
              <a:t>school</a:t>
            </a:r>
            <a:r>
              <a:rPr lang="pl-PL" altLang="de-DE" dirty="0"/>
              <a:t> </a:t>
            </a:r>
            <a:r>
              <a:rPr lang="pl-PL" altLang="de-DE" dirty="0" err="1"/>
              <a:t>again</a:t>
            </a:r>
            <a:r>
              <a:rPr lang="pl-PL" altLang="de-DE" dirty="0"/>
              <a:t>.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09838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fld id="{81EFAB81-75CA-4CCA-AE19-2E7D255F1ACB}" type="slidenum">
              <a:rPr lang="de-DE" altLang="de-DE" sz="1200" i="0" smtClean="0">
                <a:solidFill>
                  <a:schemeClr val="tx1"/>
                </a:solidFill>
                <a:latin typeface="Times New Roman" pitchFamily="18" charset="0"/>
              </a:rPr>
              <a:pPr/>
              <a:t>20</a:t>
            </a:fld>
            <a:endParaRPr lang="de-DE" altLang="de-DE" sz="120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5036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fld id="{81EFAB81-75CA-4CCA-AE19-2E7D255F1ACB}" type="slidenum">
              <a:rPr lang="de-DE" altLang="de-DE" sz="1200" i="0" smtClean="0">
                <a:solidFill>
                  <a:schemeClr val="tx1"/>
                </a:solidFill>
                <a:latin typeface="Times New Roman" pitchFamily="18" charset="0"/>
              </a:rPr>
              <a:pPr/>
              <a:t>21</a:t>
            </a:fld>
            <a:endParaRPr lang="de-DE" altLang="de-DE" sz="120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79621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9580-B055-403E-914D-86132D188E83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111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19580-B055-403E-914D-86132D188E83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00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fld id="{81EFAB81-75CA-4CCA-AE19-2E7D255F1ACB}" type="slidenum">
              <a:rPr lang="de-DE" altLang="de-DE" sz="1200" i="0" smtClean="0">
                <a:solidFill>
                  <a:schemeClr val="tx1"/>
                </a:solidFill>
                <a:latin typeface="Times New Roman" pitchFamily="18" charset="0"/>
              </a:rPr>
              <a:pPr/>
              <a:t>3</a:t>
            </a:fld>
            <a:endParaRPr lang="de-DE" altLang="de-DE" sz="120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29848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fld id="{81EFAB81-75CA-4CCA-AE19-2E7D255F1ACB}" type="slidenum">
              <a:rPr lang="de-DE" altLang="de-DE" sz="1200" i="0" smtClean="0">
                <a:solidFill>
                  <a:schemeClr val="tx1"/>
                </a:solidFill>
                <a:latin typeface="Times New Roman" pitchFamily="18" charset="0"/>
              </a:rPr>
              <a:pPr/>
              <a:t>4</a:t>
            </a:fld>
            <a:endParaRPr lang="de-DE" altLang="de-DE" sz="120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36987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fld id="{81EFAB81-75CA-4CCA-AE19-2E7D255F1ACB}" type="slidenum">
              <a:rPr lang="de-DE" altLang="de-DE" sz="1200" i="0" smtClean="0">
                <a:solidFill>
                  <a:schemeClr val="tx1"/>
                </a:solidFill>
                <a:latin typeface="Times New Roman" pitchFamily="18" charset="0"/>
              </a:rPr>
              <a:pPr/>
              <a:t>5</a:t>
            </a:fld>
            <a:endParaRPr lang="de-DE" altLang="de-DE" sz="120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60978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fld id="{81EFAB81-75CA-4CCA-AE19-2E7D255F1ACB}" type="slidenum">
              <a:rPr lang="de-DE" altLang="de-DE" sz="1200" i="0" smtClean="0">
                <a:solidFill>
                  <a:schemeClr val="tx1"/>
                </a:solidFill>
                <a:latin typeface="Times New Roman" pitchFamily="18" charset="0"/>
              </a:rPr>
              <a:pPr/>
              <a:t>6</a:t>
            </a:fld>
            <a:endParaRPr lang="de-DE" altLang="de-DE" sz="120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35173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fld id="{81EFAB81-75CA-4CCA-AE19-2E7D255F1ACB}" type="slidenum">
              <a:rPr lang="de-DE" altLang="de-DE" sz="1200" i="0" smtClean="0">
                <a:solidFill>
                  <a:schemeClr val="tx1"/>
                </a:solidFill>
                <a:latin typeface="Times New Roman" pitchFamily="18" charset="0"/>
              </a:rPr>
              <a:pPr/>
              <a:t>7</a:t>
            </a:fld>
            <a:endParaRPr lang="de-DE" altLang="de-DE" sz="120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22543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fld id="{81EFAB81-75CA-4CCA-AE19-2E7D255F1ACB}" type="slidenum">
              <a:rPr lang="de-DE" altLang="de-DE" sz="1200" i="0" smtClean="0">
                <a:solidFill>
                  <a:schemeClr val="tx1"/>
                </a:solidFill>
                <a:latin typeface="Times New Roman" pitchFamily="18" charset="0"/>
              </a:rPr>
              <a:pPr/>
              <a:t>8</a:t>
            </a:fld>
            <a:endParaRPr lang="de-DE" altLang="de-DE" sz="120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08236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3990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ster">
    <p:bg>
      <p:bgPr>
        <a:solidFill>
          <a:srgbClr val="4F5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7421" y="857454"/>
            <a:ext cx="8966579" cy="55369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6189259"/>
            <a:ext cx="9143999" cy="641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</a:t>
            </a:r>
          </a:p>
        </p:txBody>
      </p:sp>
    </p:spTree>
    <p:extLst>
      <p:ext uri="{BB962C8B-B14F-4D97-AF65-F5344CB8AC3E}">
        <p14:creationId xmlns:p14="http://schemas.microsoft.com/office/powerpoint/2010/main" val="363719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258" y="790390"/>
            <a:ext cx="8715772" cy="14700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6258" y="2794967"/>
            <a:ext cx="8715772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55FCEC-0E02-466C-8B83-FB2A8C477CC5}" type="datetimeFigureOut">
              <a:rPr lang="de-DE" smtClean="0"/>
              <a:pPr/>
              <a:t>16.05.2019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D27948-A574-4C9A-A6F4-97CFF689956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2914" y="864975"/>
            <a:ext cx="8941086" cy="57076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852996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Myriad Pro Light" panose="020B0603030403020204" pitchFamily="34" charset="0"/>
                <a:ea typeface="Verdana" panose="020B0604030504040204" pitchFamily="34" charset="0"/>
              </a:defRPr>
            </a:lvl1pPr>
          </a:lstStyle>
          <a:p>
            <a:fld id="{2F55FCEC-0E02-466C-8B83-FB2A8C477CC5}" type="datetimeFigureOut">
              <a:rPr lang="de-DE" smtClean="0"/>
              <a:pPr/>
              <a:t>16.05.2019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Myriad Pro Light" panose="020B0603030403020204" pitchFamily="34" charset="0"/>
                <a:ea typeface="Verdana" panose="020B060403050404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Myriad Pro Light" panose="020B0603030403020204" pitchFamily="34" charset="0"/>
                <a:ea typeface="Verdana" panose="020B0604030504040204" pitchFamily="34" charset="0"/>
              </a:defRPr>
            </a:lvl1pPr>
          </a:lstStyle>
          <a:p>
            <a:fld id="{EDD27948-A574-4C9A-A6F4-97CFF6899568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-36032" y="0"/>
            <a:ext cx="9180032" cy="6885024"/>
            <a:chOff x="-36032" y="0"/>
            <a:chExt cx="9180032" cy="6885024"/>
          </a:xfrm>
        </p:grpSpPr>
        <p:sp>
          <p:nvSpPr>
            <p:cNvPr id="7" name="Rechteck 6"/>
            <p:cNvSpPr/>
            <p:nvPr userDrawn="1"/>
          </p:nvSpPr>
          <p:spPr>
            <a:xfrm>
              <a:off x="-36032" y="0"/>
              <a:ext cx="320008" cy="6885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 userDrawn="1"/>
          </p:nvSpPr>
          <p:spPr>
            <a:xfrm>
              <a:off x="255578" y="741728"/>
              <a:ext cx="8888422" cy="23925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0" y="6080667"/>
              <a:ext cx="8888422" cy="234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3608" y="6633552"/>
              <a:ext cx="8888422" cy="234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4622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Bild/Elemen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251970" y="1736825"/>
            <a:ext cx="8628412" cy="4860197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202914" y="1130221"/>
            <a:ext cx="8941086" cy="57076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05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ine Tex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196975"/>
            <a:ext cx="8416567" cy="4934080"/>
          </a:xfrm>
        </p:spPr>
        <p:txBody>
          <a:bodyPr numCol="1"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aseline="0"/>
            </a:lvl1pPr>
          </a:lstStyle>
          <a:p>
            <a:pPr lvl="0"/>
            <a:r>
              <a:rPr lang="de-DE" dirty="0"/>
              <a:t>Eine Textspalte</a:t>
            </a:r>
          </a:p>
        </p:txBody>
      </p:sp>
      <p:sp>
        <p:nvSpPr>
          <p:cNvPr id="4" name="Titelplatzhalter 1"/>
          <p:cNvSpPr>
            <a:spLocks noGrp="1"/>
          </p:cNvSpPr>
          <p:nvPr>
            <p:ph type="title"/>
          </p:nvPr>
        </p:nvSpPr>
        <p:spPr>
          <a:xfrm>
            <a:off x="-77002" y="-77002"/>
            <a:ext cx="9298004" cy="1012912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  <p:txBody>
          <a:bodyPr anchor="ctr">
            <a:noAutofit/>
          </a:bodyPr>
          <a:lstStyle/>
          <a:p>
            <a:pPr marL="0" lvl="0"/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315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in Bild/Elemen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474516" y="1854928"/>
            <a:ext cx="7697933" cy="4860197"/>
          </a:xfr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475913" y="1196752"/>
            <a:ext cx="8681735" cy="550161"/>
          </a:xfrm>
        </p:spPr>
        <p:txBody>
          <a:bodyPr numCol="1">
            <a:no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-77002" y="-77002"/>
            <a:ext cx="9298004" cy="1012912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  <p:txBody>
          <a:bodyPr anchor="ctr">
            <a:noAutofit/>
          </a:bodyPr>
          <a:lstStyle/>
          <a:p>
            <a:pPr marL="0" lvl="0"/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937033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0" orient="horz" pos="1706">
          <p15:clr>
            <a:srgbClr val="FBAE40"/>
          </p15:clr>
        </p15:guide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19959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0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184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 Light" panose="020B0603030403020204" pitchFamily="34" charset="0"/>
              </a:defRPr>
            </a:lvl1pPr>
          </a:lstStyle>
          <a:p>
            <a:fld id="{2F55FCEC-0E02-466C-8B83-FB2A8C477CC5}" type="datetimeFigureOut">
              <a:rPr lang="de-DE" smtClean="0"/>
              <a:pPr/>
              <a:t>16.05.2019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de-DE" sz="1200" kern="1200" dirty="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 smtClean="0">
                <a:solidFill>
                  <a:schemeClr val="bg1"/>
                </a:solidFill>
                <a:latin typeface="Myriad Pro Light" panose="020B0603030403020204" pitchFamily="34" charset="0"/>
              </a:defRPr>
            </a:lvl1pPr>
          </a:lstStyle>
          <a:p>
            <a:fld id="{EDD27948-A574-4C9A-A6F4-97CFF689956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7965" y="0"/>
            <a:ext cx="9136035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sz="4400" i="1" dirty="0">
                <a:solidFill>
                  <a:srgbClr val="233184"/>
                </a:solidFill>
                <a:latin typeface="Myriad Pro Light" panose="020B0603030403020204" pitchFamily="34" charset="0"/>
              </a:rPr>
              <a:t> </a:t>
            </a:r>
            <a:r>
              <a:rPr lang="de-DE" sz="4400" i="1" dirty="0" err="1">
                <a:solidFill>
                  <a:srgbClr val="233184"/>
                </a:solidFill>
                <a:latin typeface="Myriad Pro Light" panose="020B0603030403020204" pitchFamily="34" charset="0"/>
              </a:rPr>
              <a:t>Tree</a:t>
            </a:r>
            <a:r>
              <a:rPr lang="de-DE" sz="4400" i="1" dirty="0" err="1">
                <a:solidFill>
                  <a:srgbClr val="929292"/>
                </a:solidFill>
                <a:latin typeface="Myriad Pro Light" panose="020B0603030403020204" pitchFamily="34" charset="0"/>
              </a:rPr>
              <a:t>Calc</a:t>
            </a:r>
            <a:endParaRPr lang="de-DE" sz="2400" i="1" dirty="0">
              <a:solidFill>
                <a:srgbClr val="929292"/>
              </a:solidFill>
              <a:latin typeface="Myriad Pro Light" panose="020B0603030403020204" pitchFamily="34" charset="0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-6124" y="5993994"/>
            <a:ext cx="9172067" cy="864006"/>
          </a:xfrm>
          <a:prstGeom prst="rect">
            <a:avLst/>
          </a:prstGeom>
          <a:solidFill>
            <a:srgbClr val="272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76" r:id="rId3"/>
    <p:sldLayoutId id="2147483675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Myriad Pro Light" panose="020B0603030403020204" pitchFamily="34" charset="0"/>
          <a:ea typeface="Verdana" panose="020B060403050404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Myriad Pro Light" panose="020B06030304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Myriad Pro Light" panose="020B06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Myriad Pro Light" panose="020B06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Myriad Pro Light" panose="020B06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bg1"/>
          </a:solidFill>
          <a:latin typeface="Myriad Pro Light" panose="020B06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hyperlink" Target="http://home.arcor.de/bmaj.roesner/pics/cw2k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eecalc.com/calc/login.php" TargetMode="External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58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slide" Target="slide42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jpeg"/><Relationship Id="rId3" Type="http://schemas.openxmlformats.org/officeDocument/2006/relationships/image" Target="../media/image97.png"/><Relationship Id="rId21" Type="http://schemas.openxmlformats.org/officeDocument/2006/relationships/image" Target="../media/image115.jpe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jpeg"/><Relationship Id="rId2" Type="http://schemas.openxmlformats.org/officeDocument/2006/relationships/image" Target="../media/image96.png"/><Relationship Id="rId16" Type="http://schemas.openxmlformats.org/officeDocument/2006/relationships/image" Target="../media/image110.jpe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jpeg"/><Relationship Id="rId10" Type="http://schemas.openxmlformats.org/officeDocument/2006/relationships/image" Target="../media/image104.png"/><Relationship Id="rId19" Type="http://schemas.openxmlformats.org/officeDocument/2006/relationships/image" Target="../media/image113.jpe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"/>
          <p:cNvSpPr txBox="1">
            <a:spLocks/>
          </p:cNvSpPr>
          <p:nvPr/>
        </p:nvSpPr>
        <p:spPr>
          <a:xfrm>
            <a:off x="3707903" y="3847728"/>
            <a:ext cx="5436095" cy="2232248"/>
          </a:xfrm>
          <a:prstGeom prst="rect">
            <a:avLst/>
          </a:prstGeom>
          <a:noFill/>
        </p:spPr>
        <p:txBody>
          <a:bodyPr vert="horz" lIns="91440" tIns="45720" rIns="180000" bIns="45720" rtlCol="0">
            <a:no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r"/>
            <a:r>
              <a:rPr lang="de-DE" sz="2800" dirty="0" err="1">
                <a:solidFill>
                  <a:schemeClr val="tx1"/>
                </a:solidFill>
                <a:latin typeface="Myriad Pro Light" panose="020B0603030403020204" pitchFamily="34" charset="0"/>
              </a:rPr>
              <a:t>Tree</a:t>
            </a:r>
            <a:r>
              <a:rPr lang="de-DE" sz="2800" dirty="0">
                <a:solidFill>
                  <a:schemeClr val="tx1"/>
                </a:solidFill>
                <a:latin typeface="Myriad Pro Light" panose="020B0603030403020204" pitchFamily="34" charset="0"/>
              </a:rPr>
              <a:t> Assessment </a:t>
            </a:r>
            <a:r>
              <a:rPr lang="de-DE" sz="2800" dirty="0" err="1">
                <a:solidFill>
                  <a:schemeClr val="tx1"/>
                </a:solidFill>
                <a:latin typeface="Myriad Pro Light" panose="020B0603030403020204" pitchFamily="34" charset="0"/>
              </a:rPr>
              <a:t>Congress</a:t>
            </a:r>
            <a:endParaRPr lang="de-DE" sz="2800" dirty="0">
              <a:solidFill>
                <a:schemeClr val="tx1"/>
              </a:solidFill>
              <a:latin typeface="Myriad Pro Light" panose="020B0603030403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de-DE" sz="2800" dirty="0">
                <a:solidFill>
                  <a:schemeClr val="tx1"/>
                </a:solidFill>
                <a:latin typeface="Myriad Pro Light" panose="020B0603030403020204" pitchFamily="34" charset="0"/>
              </a:rPr>
              <a:t>Wroclaw</a:t>
            </a:r>
          </a:p>
          <a:p>
            <a:pPr algn="r"/>
            <a:r>
              <a:rPr lang="pl-PL" sz="2800" dirty="0">
                <a:solidFill>
                  <a:schemeClr val="tx1"/>
                </a:solidFill>
                <a:latin typeface="Myriad Pro Light" panose="020B0603030403020204" pitchFamily="34" charset="0"/>
              </a:rPr>
              <a:t>28.02.2019 - </a:t>
            </a:r>
            <a:r>
              <a:rPr lang="de-DE" sz="2800" dirty="0">
                <a:solidFill>
                  <a:schemeClr val="tx1"/>
                </a:solidFill>
                <a:latin typeface="Myriad Pro Light" panose="020B0603030403020204" pitchFamily="34" charset="0"/>
              </a:rPr>
              <a:t>01.03.2019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210153" y="1077466"/>
            <a:ext cx="3353735" cy="6233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z="2800" i="1" dirty="0" err="1">
                <a:solidFill>
                  <a:schemeClr val="tx1"/>
                </a:solidFill>
              </a:rPr>
              <a:t>Is</a:t>
            </a:r>
            <a:r>
              <a:rPr lang="de-DE" sz="2800" i="1" dirty="0">
                <a:solidFill>
                  <a:schemeClr val="tx1"/>
                </a:solidFill>
              </a:rPr>
              <a:t> </a:t>
            </a:r>
            <a:r>
              <a:rPr lang="de-DE" sz="2800" i="1" dirty="0" err="1">
                <a:solidFill>
                  <a:schemeClr val="tx1"/>
                </a:solidFill>
              </a:rPr>
              <a:t>your</a:t>
            </a:r>
            <a:r>
              <a:rPr lang="de-DE" sz="2800" i="1" dirty="0">
                <a:solidFill>
                  <a:schemeClr val="tx1"/>
                </a:solidFill>
              </a:rPr>
              <a:t> </a:t>
            </a:r>
            <a:r>
              <a:rPr lang="de-DE" sz="2800" i="1" dirty="0" err="1">
                <a:solidFill>
                  <a:schemeClr val="tx1"/>
                </a:solidFill>
              </a:rPr>
              <a:t>tree</a:t>
            </a:r>
            <a:r>
              <a:rPr lang="de-DE" sz="2800" i="1" dirty="0">
                <a:solidFill>
                  <a:schemeClr val="tx1"/>
                </a:solidFill>
              </a:rPr>
              <a:t> </a:t>
            </a:r>
            <a:r>
              <a:rPr lang="de-DE" sz="2800" i="1" dirty="0" err="1">
                <a:solidFill>
                  <a:schemeClr val="tx1"/>
                </a:solidFill>
              </a:rPr>
              <a:t>safe</a:t>
            </a:r>
            <a:r>
              <a:rPr lang="de-DE" sz="2800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995516" y="2816778"/>
            <a:ext cx="4608512" cy="576064"/>
          </a:xfrm>
          <a:prstGeom prst="rect">
            <a:avLst/>
          </a:prstGeom>
          <a:noFill/>
        </p:spPr>
        <p:txBody>
          <a:bodyPr vert="horz" lIns="91440" tIns="45720" rIns="180000" bIns="45720" rtlCol="0">
            <a:no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z="2800" dirty="0">
                <a:solidFill>
                  <a:schemeClr val="tx1"/>
                </a:solidFill>
                <a:latin typeface="Myriad Pro Light" panose="020B0603030403020204" pitchFamily="34" charset="0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Myriad Pro Light" panose="020B0603030403020204" pitchFamily="34" charset="0"/>
              </a:rPr>
              <a:t>for</a:t>
            </a:r>
            <a:r>
              <a:rPr lang="de-DE" sz="2800" dirty="0">
                <a:solidFill>
                  <a:schemeClr val="tx1"/>
                </a:solidFill>
                <a:latin typeface="Myriad Pro Light" panose="020B0603030403020204" pitchFamily="34" charset="0"/>
              </a:rPr>
              <a:t>:  </a:t>
            </a:r>
            <a:r>
              <a:rPr lang="de-DE" sz="2800" dirty="0" err="1">
                <a:solidFill>
                  <a:schemeClr val="tx1"/>
                </a:solidFill>
                <a:latin typeface="Myriad Pro Light" panose="020B0603030403020204" pitchFamily="34" charset="0"/>
              </a:rPr>
              <a:t>Instytut</a:t>
            </a:r>
            <a:r>
              <a:rPr lang="de-DE" sz="2800" dirty="0">
                <a:solidFill>
                  <a:schemeClr val="tx1"/>
                </a:solidFill>
                <a:latin typeface="Myriad Pro Light" panose="020B0603030403020204" pitchFamily="34" charset="0"/>
              </a:rPr>
              <a:t> Drzewa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025" y="2718543"/>
            <a:ext cx="768584" cy="71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963" y="-27384"/>
            <a:ext cx="9136035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sz="4400" i="1" dirty="0">
                <a:solidFill>
                  <a:srgbClr val="233184"/>
                </a:solidFill>
                <a:latin typeface="Myriad Pro Light" panose="020B0603030403020204" pitchFamily="34" charset="0"/>
              </a:rPr>
              <a:t> </a:t>
            </a:r>
            <a:r>
              <a:rPr lang="de-DE" sz="4400" i="1" dirty="0" err="1">
                <a:solidFill>
                  <a:srgbClr val="233184"/>
                </a:solidFill>
                <a:latin typeface="Myriad Pro Light" panose="020B0603030403020204" pitchFamily="34" charset="0"/>
              </a:rPr>
              <a:t>Tree</a:t>
            </a:r>
            <a:r>
              <a:rPr lang="de-DE" sz="4400" i="1" dirty="0" err="1">
                <a:solidFill>
                  <a:srgbClr val="929292"/>
                </a:solidFill>
                <a:latin typeface="Myriad Pro Light" panose="020B0603030403020204" pitchFamily="34" charset="0"/>
              </a:rPr>
              <a:t>Calc</a:t>
            </a:r>
            <a:endParaRPr lang="de-DE" sz="2400" i="1" dirty="0">
              <a:solidFill>
                <a:srgbClr val="929292"/>
              </a:solidFill>
              <a:latin typeface="Myriad Pro Light" panose="020B0603030403020204" pitchFamily="34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51970" y="1700808"/>
            <a:ext cx="5184036" cy="553691"/>
          </a:xfrm>
        </p:spPr>
        <p:txBody>
          <a:bodyPr>
            <a:noAutofit/>
          </a:bodyPr>
          <a:lstStyle/>
          <a:p>
            <a:r>
              <a:rPr lang="de-DE" sz="4400" i="1" dirty="0" err="1"/>
              <a:t>Tree</a:t>
            </a:r>
            <a:r>
              <a:rPr lang="de-DE" sz="4400" i="1" dirty="0"/>
              <a:t> </a:t>
            </a:r>
            <a:r>
              <a:rPr lang="de-DE" sz="4400" i="1" dirty="0" err="1"/>
              <a:t>Safety</a:t>
            </a:r>
            <a:r>
              <a:rPr lang="de-DE" sz="4400" i="1" dirty="0"/>
              <a:t> Analysis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6272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spect="1" noChangeArrowheads="1"/>
          </p:cNvSpPr>
          <p:nvPr/>
        </p:nvSpPr>
        <p:spPr bwMode="auto">
          <a:xfrm>
            <a:off x="6875463" y="43608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sz="1800" b="0">
              <a:solidFill>
                <a:schemeClr val="tx1"/>
              </a:solidFill>
            </a:endParaRPr>
          </a:p>
        </p:txBody>
      </p:sp>
      <p:sp>
        <p:nvSpPr>
          <p:cNvPr id="19459" name="Rectangle 3"/>
          <p:cNvSpPr>
            <a:spLocks noChangeAspect="1" noChangeArrowheads="1"/>
          </p:cNvSpPr>
          <p:nvPr/>
        </p:nvSpPr>
        <p:spPr bwMode="auto">
          <a:xfrm>
            <a:off x="6875463" y="4589463"/>
            <a:ext cx="6350" cy="3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sz="1800" b="0">
              <a:solidFill>
                <a:schemeClr val="tx1"/>
              </a:solidFill>
            </a:endParaRPr>
          </a:p>
        </p:txBody>
      </p:sp>
      <p:sp>
        <p:nvSpPr>
          <p:cNvPr id="19460" name="Rectangle 4"/>
          <p:cNvSpPr>
            <a:spLocks noChangeAspect="1" noChangeArrowheads="1"/>
          </p:cNvSpPr>
          <p:nvPr/>
        </p:nvSpPr>
        <p:spPr bwMode="auto">
          <a:xfrm>
            <a:off x="6875463" y="4589463"/>
            <a:ext cx="6350" cy="3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sz="1800" b="0">
              <a:solidFill>
                <a:schemeClr val="tx1"/>
              </a:solidFill>
            </a:endParaRPr>
          </a:p>
        </p:txBody>
      </p:sp>
      <p:pic>
        <p:nvPicPr>
          <p:cNvPr id="19461" name="Picture 9" descr="fassade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3223824" cy="38726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2391" name="Text Box 12"/>
          <p:cNvSpPr txBox="1">
            <a:spLocks noChangeArrowheads="1"/>
          </p:cNvSpPr>
          <p:nvPr/>
        </p:nvSpPr>
        <p:spPr bwMode="auto">
          <a:xfrm>
            <a:off x="4572000" y="1976144"/>
            <a:ext cx="19891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pl-PL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Blow</a:t>
            </a:r>
            <a:r>
              <a:rPr lang="pl-PL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pl-PL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pipe</a:t>
            </a:r>
            <a:r>
              <a:rPr lang="pl-PL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pl-PL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effects</a:t>
            </a:r>
            <a:endParaRPr lang="pl-PL" altLang="de-DE" b="0" dirty="0">
              <a:solidFill>
                <a:schemeClr val="tx1"/>
              </a:solidFill>
              <a:latin typeface="Myriad Pro Light" panose="020B0603030403020204" pitchFamily="34" charset="0"/>
              <a:ea typeface="Verdana" panose="020B0604030504040204" pitchFamily="34" charset="0"/>
              <a:cs typeface="+mj-cs"/>
            </a:endParaRPr>
          </a:p>
          <a:p>
            <a:endParaRPr lang="de-DE" altLang="de-DE" sz="1800" b="0" dirty="0">
              <a:solidFill>
                <a:schemeClr val="tx1"/>
              </a:solidFill>
            </a:endParaRPr>
          </a:p>
          <a:p>
            <a:r>
              <a:rPr lang="de-DE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Ulmus americana Calgary, Al, CDN</a:t>
            </a:r>
          </a:p>
        </p:txBody>
      </p:sp>
      <p:sp>
        <p:nvSpPr>
          <p:cNvPr id="334861" name="Oval 13"/>
          <p:cNvSpPr>
            <a:spLocks noChangeArrowheads="1"/>
          </p:cNvSpPr>
          <p:nvPr/>
        </p:nvSpPr>
        <p:spPr bwMode="auto">
          <a:xfrm>
            <a:off x="1835981" y="4775915"/>
            <a:ext cx="1066800" cy="1085850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sz="1800" b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de-DE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Wind</a:t>
            </a:r>
            <a:r>
              <a:rPr lang="pl-PL" altLang="de-DE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 </a:t>
            </a:r>
            <a:r>
              <a:rPr lang="pl-PL" altLang="de-DE" sz="2800" dirty="0" err="1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Effects</a:t>
            </a:r>
            <a:r>
              <a:rPr lang="pl-PL" altLang="de-DE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 in </a:t>
            </a:r>
            <a:r>
              <a:rPr lang="en-GB" altLang="de-DE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urban</a:t>
            </a:r>
            <a:r>
              <a:rPr lang="pl-PL" altLang="de-DE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 </a:t>
            </a:r>
            <a:r>
              <a:rPr lang="pl-PL" altLang="de-DE" sz="2800" dirty="0" err="1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Areas</a:t>
            </a:r>
            <a:endParaRPr lang="en-GB" altLang="de-DE" sz="2800" dirty="0">
              <a:solidFill>
                <a:schemeClr val="tx1"/>
              </a:solidFill>
              <a:ea typeface="Verdana" panose="020B0604030504040204" pitchFamily="34" charset="0"/>
              <a:cs typeface="+mj-cs"/>
            </a:endParaRPr>
          </a:p>
        </p:txBody>
      </p:sp>
      <p:sp>
        <p:nvSpPr>
          <p:cNvPr id="12" name="Untertitel 15">
            <a:extLst>
              <a:ext uri="{FF2B5EF4-FFF2-40B4-BE49-F238E27FC236}">
                <a16:creationId xmlns:a16="http://schemas.microsoft.com/office/drawing/2014/main" xmlns="" id="{CC14BD8A-CDC0-4AF5-B47C-F327C1E2473F}"/>
              </a:ext>
            </a:extLst>
          </p:cNvPr>
          <p:cNvSpPr txBox="1">
            <a:spLocks/>
          </p:cNvSpPr>
          <p:nvPr/>
        </p:nvSpPr>
        <p:spPr>
          <a:xfrm>
            <a:off x="0" y="6189259"/>
            <a:ext cx="9144000" cy="6414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>
                <a:solidFill>
                  <a:schemeClr val="tx1"/>
                </a:solidFill>
              </a:rPr>
              <a:t>Wind </a:t>
            </a:r>
            <a:r>
              <a:rPr lang="pl-PL" dirty="0" err="1">
                <a:solidFill>
                  <a:schemeClr val="tx1"/>
                </a:solidFill>
              </a:rPr>
              <a:t>Loading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xmlns="" id="{A95F0574-285E-4227-9F58-B63DB1A74428}"/>
              </a:ext>
            </a:extLst>
          </p:cNvPr>
          <p:cNvSpPr txBox="1">
            <a:spLocks/>
          </p:cNvSpPr>
          <p:nvPr/>
        </p:nvSpPr>
        <p:spPr>
          <a:xfrm>
            <a:off x="213453" y="801812"/>
            <a:ext cx="8966579" cy="55369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pl-PL" altLang="de-DE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Gustiness</a:t>
            </a:r>
            <a:r>
              <a:rPr lang="pl-PL" altLang="de-D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Urban </a:t>
            </a:r>
            <a:r>
              <a:rPr lang="pl-PL" altLang="de-DE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Areas</a:t>
            </a:r>
            <a:endParaRPr lang="de-DE" altLang="de-DE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391" grpId="0"/>
      <p:bldP spid="334861" grpId="0" animBg="1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irtz-Gesch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4556" y="3717004"/>
            <a:ext cx="2705494" cy="200962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0345" name="Rectangle 6"/>
          <p:cNvSpPr>
            <a:spLocks noChangeArrowheads="1"/>
          </p:cNvSpPr>
          <p:nvPr/>
        </p:nvSpPr>
        <p:spPr bwMode="auto">
          <a:xfrm>
            <a:off x="4722220" y="1628743"/>
            <a:ext cx="3637830" cy="151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Crests</a:t>
            </a:r>
            <a:r>
              <a:rPr lang="pl-PL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 of </a:t>
            </a:r>
            <a:r>
              <a:rPr lang="pl-PL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hills</a:t>
            </a:r>
            <a:r>
              <a:rPr lang="pl-PL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pl-PL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are</a:t>
            </a:r>
            <a:r>
              <a:rPr lang="pl-PL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pl-PL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obstacles</a:t>
            </a:r>
            <a:r>
              <a:rPr lang="pl-PL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 in the wind </a:t>
            </a:r>
            <a:r>
              <a:rPr lang="pl-PL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flow</a:t>
            </a:r>
            <a:r>
              <a:rPr lang="pl-PL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pl-PL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In the </a:t>
            </a:r>
            <a:r>
              <a:rPr lang="pl-PL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luv</a:t>
            </a:r>
            <a:r>
              <a:rPr lang="pl-PL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 and on top of </a:t>
            </a:r>
            <a:r>
              <a:rPr lang="pl-PL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hills</a:t>
            </a:r>
            <a:r>
              <a:rPr lang="pl-PL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 wind </a:t>
            </a:r>
            <a:r>
              <a:rPr lang="pl-PL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velocities</a:t>
            </a:r>
            <a:r>
              <a:rPr lang="pl-PL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pl-PL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are</a:t>
            </a:r>
            <a:r>
              <a:rPr lang="pl-PL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pl-PL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increased</a:t>
            </a:r>
            <a:r>
              <a:rPr lang="pl-PL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.</a:t>
            </a:r>
            <a:endParaRPr lang="de-DE" altLang="de-DE" b="0" dirty="0">
              <a:solidFill>
                <a:schemeClr val="tx1"/>
              </a:solidFill>
              <a:latin typeface="Myriad Pro Light" panose="020B060303040302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10295" y="784227"/>
            <a:ext cx="8681735" cy="550161"/>
          </a:xfrm>
        </p:spPr>
        <p:txBody>
          <a:bodyPr/>
          <a:lstStyle/>
          <a:p>
            <a:r>
              <a:rPr lang="de-DE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Topograph</a:t>
            </a:r>
            <a:r>
              <a:rPr lang="pl-PL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y</a:t>
            </a:r>
            <a:endParaRPr lang="de-DE" sz="2800" dirty="0">
              <a:solidFill>
                <a:schemeClr val="tx1"/>
              </a:solidFill>
              <a:ea typeface="Verdana" panose="020B0604030504040204" pitchFamily="34" charset="0"/>
              <a:cs typeface="+mj-cs"/>
            </a:endParaRPr>
          </a:p>
        </p:txBody>
      </p:sp>
      <p:pic>
        <p:nvPicPr>
          <p:cNvPr id="7" name="Picture 3" descr="linde hill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580" y="1725065"/>
            <a:ext cx="3887901" cy="40015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Untertitel 15">
            <a:extLst>
              <a:ext uri="{FF2B5EF4-FFF2-40B4-BE49-F238E27FC236}">
                <a16:creationId xmlns:a16="http://schemas.microsoft.com/office/drawing/2014/main" xmlns="" id="{C1974578-5D1D-416F-8B2D-2EE357318051}"/>
              </a:ext>
            </a:extLst>
          </p:cNvPr>
          <p:cNvSpPr txBox="1">
            <a:spLocks/>
          </p:cNvSpPr>
          <p:nvPr/>
        </p:nvSpPr>
        <p:spPr>
          <a:xfrm>
            <a:off x="0" y="6189259"/>
            <a:ext cx="9144000" cy="6414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>
                <a:solidFill>
                  <a:schemeClr val="tx1"/>
                </a:solidFill>
              </a:rPr>
              <a:t>Wind </a:t>
            </a:r>
            <a:r>
              <a:rPr lang="pl-PL" dirty="0" err="1">
                <a:solidFill>
                  <a:schemeClr val="tx1"/>
                </a:solidFill>
              </a:rPr>
              <a:t>Loading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9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-395970" y="798491"/>
            <a:ext cx="9143999" cy="641445"/>
          </a:xfrm>
        </p:spPr>
        <p:txBody>
          <a:bodyPr/>
          <a:lstStyle/>
          <a:p>
            <a:r>
              <a:rPr lang="pl-PL" sz="2800" dirty="0" err="1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Protection</a:t>
            </a:r>
            <a:r>
              <a:rPr lang="pl-PL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 from </a:t>
            </a:r>
            <a:r>
              <a:rPr lang="pl-PL" sz="2800" dirty="0" err="1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neighbouring</a:t>
            </a:r>
            <a:r>
              <a:rPr lang="pl-PL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 </a:t>
            </a:r>
            <a:r>
              <a:rPr lang="pl-PL" sz="2800" dirty="0" err="1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Large</a:t>
            </a:r>
            <a:r>
              <a:rPr lang="pl-PL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 </a:t>
            </a:r>
            <a:r>
              <a:rPr lang="pl-PL" sz="2800" dirty="0" err="1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Scale</a:t>
            </a:r>
            <a:r>
              <a:rPr lang="pl-PL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 </a:t>
            </a:r>
            <a:r>
              <a:rPr lang="pl-PL" sz="2800" dirty="0" err="1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structures</a:t>
            </a:r>
            <a:endParaRPr lang="de-DE" dirty="0"/>
          </a:p>
        </p:txBody>
      </p:sp>
      <p:pic>
        <p:nvPicPr>
          <p:cNvPr id="22530" name="Picture 3" descr="TC_BaumhinterHaus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32" y="1688891"/>
            <a:ext cx="7620191" cy="40441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Untertitel 15">
            <a:extLst>
              <a:ext uri="{FF2B5EF4-FFF2-40B4-BE49-F238E27FC236}">
                <a16:creationId xmlns:a16="http://schemas.microsoft.com/office/drawing/2014/main" xmlns="" id="{6B6BF268-3935-4E94-A16B-669E8E1EB0D6}"/>
              </a:ext>
            </a:extLst>
          </p:cNvPr>
          <p:cNvSpPr txBox="1">
            <a:spLocks/>
          </p:cNvSpPr>
          <p:nvPr/>
        </p:nvSpPr>
        <p:spPr>
          <a:xfrm>
            <a:off x="0" y="6189259"/>
            <a:ext cx="9144000" cy="6414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>
                <a:solidFill>
                  <a:schemeClr val="tx1"/>
                </a:solidFill>
              </a:rPr>
              <a:t>Wind </a:t>
            </a:r>
            <a:r>
              <a:rPr lang="pl-PL" dirty="0" err="1">
                <a:solidFill>
                  <a:schemeClr val="tx1"/>
                </a:solidFill>
              </a:rPr>
              <a:t>Loading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8" descr="TC_FichtenMonokultur_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0706" y="4307457"/>
            <a:ext cx="7697787" cy="639193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4554" y="771579"/>
            <a:ext cx="8681735" cy="550161"/>
          </a:xfrm>
        </p:spPr>
        <p:txBody>
          <a:bodyPr/>
          <a:lstStyle/>
          <a:p>
            <a:r>
              <a:rPr lang="pl-PL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Crown </a:t>
            </a:r>
            <a:r>
              <a:rPr lang="de-DE" sz="2800" dirty="0" err="1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rea</a:t>
            </a:r>
            <a:r>
              <a:rPr lang="pl-PL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c</a:t>
            </a:r>
            <a:r>
              <a:rPr lang="de-DE" sz="2800" dirty="0" err="1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tion</a:t>
            </a:r>
            <a:r>
              <a:rPr lang="de-DE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 </a:t>
            </a:r>
            <a:r>
              <a:rPr lang="pl-PL" sz="2800" dirty="0" err="1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during</a:t>
            </a:r>
            <a:r>
              <a:rPr lang="pl-PL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 </a:t>
            </a:r>
            <a:r>
              <a:rPr lang="pl-PL" sz="2800" dirty="0" err="1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storm</a:t>
            </a:r>
            <a:r>
              <a:rPr lang="pl-PL" sz="2800" dirty="0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 </a:t>
            </a:r>
            <a:r>
              <a:rPr lang="pl-PL" sz="2800" dirty="0" err="1">
                <a:solidFill>
                  <a:schemeClr val="tx1"/>
                </a:solidFill>
                <a:ea typeface="Verdana" panose="020B0604030504040204" pitchFamily="34" charset="0"/>
                <a:cs typeface="+mj-cs"/>
              </a:rPr>
              <a:t>gusts</a:t>
            </a:r>
            <a:endParaRPr lang="de-DE" sz="2800" dirty="0">
              <a:solidFill>
                <a:schemeClr val="tx1"/>
              </a:solidFill>
              <a:ea typeface="Verdana" panose="020B0604030504040204" pitchFamily="34" charset="0"/>
              <a:cs typeface="+mj-cs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xmlns="" id="{D18248E9-DF97-45D3-AA51-355D4443CC1E}"/>
              </a:ext>
            </a:extLst>
          </p:cNvPr>
          <p:cNvGrpSpPr/>
          <p:nvPr/>
        </p:nvGrpSpPr>
        <p:grpSpPr>
          <a:xfrm>
            <a:off x="684213" y="3694114"/>
            <a:ext cx="7326313" cy="2200276"/>
            <a:chOff x="684213" y="3694114"/>
            <a:chExt cx="7326313" cy="2200276"/>
          </a:xfrm>
        </p:grpSpPr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xmlns="" id="{C49FFF80-374A-40C3-B3DA-D69D2EBFCD13}"/>
                </a:ext>
              </a:extLst>
            </p:cNvPr>
            <p:cNvGrpSpPr/>
            <p:nvPr/>
          </p:nvGrpSpPr>
          <p:grpSpPr>
            <a:xfrm>
              <a:off x="684213" y="4052889"/>
              <a:ext cx="4195762" cy="1841501"/>
              <a:chOff x="684213" y="4052889"/>
              <a:chExt cx="4195762" cy="1841501"/>
            </a:xfrm>
          </p:grpSpPr>
          <p:grpSp>
            <p:nvGrpSpPr>
              <p:cNvPr id="23556" name="Group 4"/>
              <p:cNvGrpSpPr>
                <a:grpSpLocks/>
              </p:cNvGrpSpPr>
              <p:nvPr/>
            </p:nvGrpSpPr>
            <p:grpSpPr bwMode="auto">
              <a:xfrm>
                <a:off x="684213" y="4521202"/>
                <a:ext cx="1371600" cy="1373188"/>
                <a:chOff x="431" y="2704"/>
                <a:chExt cx="864" cy="865"/>
              </a:xfrm>
            </p:grpSpPr>
            <p:sp>
              <p:nvSpPr>
                <p:cNvPr id="23574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431" y="2982"/>
                  <a:ext cx="864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1pPr>
                  <a:lvl2pPr marL="742950" indent="-285750"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2pPr>
                  <a:lvl3pPr marL="1143000" indent="-228600"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3pPr>
                  <a:lvl4pPr marL="1600200" indent="-228600"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4pPr>
                  <a:lvl5pPr marL="2057400" indent="-228600"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de-DE" altLang="de-DE" sz="1600" b="0" dirty="0" err="1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Bir</a:t>
                  </a:r>
                  <a:r>
                    <a:rPr lang="pl-PL" altLang="de-DE" sz="1600" b="0" dirty="0" err="1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ch</a:t>
                  </a:r>
                  <a:endParaRPr lang="de-DE" altLang="de-DE" sz="1600" b="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grpSp>
              <p:nvGrpSpPr>
                <p:cNvPr id="23575" name="Group 6"/>
                <p:cNvGrpSpPr>
                  <a:grpSpLocks/>
                </p:cNvGrpSpPr>
                <p:nvPr/>
              </p:nvGrpSpPr>
              <p:grpSpPr bwMode="auto">
                <a:xfrm>
                  <a:off x="431" y="2704"/>
                  <a:ext cx="864" cy="865"/>
                  <a:chOff x="431" y="2704"/>
                  <a:chExt cx="864" cy="865"/>
                </a:xfrm>
              </p:grpSpPr>
              <p:sp>
                <p:nvSpPr>
                  <p:cNvPr id="23576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1" y="3356"/>
                    <a:ext cx="864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000" b="1">
                        <a:solidFill>
                          <a:srgbClr val="FFFF00"/>
                        </a:solidFill>
                        <a:latin typeface="Arial" charset="0"/>
                      </a:defRPr>
                    </a:lvl1pPr>
                    <a:lvl2pPr marL="742950" indent="-285750">
                      <a:defRPr sz="2000" b="1">
                        <a:solidFill>
                          <a:srgbClr val="FFFF00"/>
                        </a:solidFill>
                        <a:latin typeface="Arial" charset="0"/>
                      </a:defRPr>
                    </a:lvl2pPr>
                    <a:lvl3pPr marL="1143000" indent="-228600">
                      <a:defRPr sz="2000" b="1">
                        <a:solidFill>
                          <a:srgbClr val="FFFF00"/>
                        </a:solidFill>
                        <a:latin typeface="Arial" charset="0"/>
                      </a:defRPr>
                    </a:lvl3pPr>
                    <a:lvl4pPr marL="1600200" indent="-228600">
                      <a:defRPr sz="2000" b="1">
                        <a:solidFill>
                          <a:srgbClr val="FFFF00"/>
                        </a:solidFill>
                        <a:latin typeface="Arial" charset="0"/>
                      </a:defRPr>
                    </a:lvl4pPr>
                    <a:lvl5pPr marL="2057400" indent="-228600">
                      <a:defRPr sz="2000" b="1">
                        <a:solidFill>
                          <a:srgbClr val="FFFF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rgbClr val="FFFF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rgbClr val="FFFF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rgbClr val="FFFF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rgbClr val="FFFF00"/>
                        </a:solidFill>
                        <a:latin typeface="Arial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de-DE" altLang="de-DE" sz="16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0.12</a:t>
                    </a:r>
                  </a:p>
                </p:txBody>
              </p:sp>
              <p:sp>
                <p:nvSpPr>
                  <p:cNvPr id="23577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60" y="2704"/>
                    <a:ext cx="0" cy="272"/>
                  </a:xfrm>
                  <a:prstGeom prst="line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57150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 sz="160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</p:txBody>
              </p:sp>
            </p:grpSp>
          </p:grpSp>
          <p:grpSp>
            <p:nvGrpSpPr>
              <p:cNvPr id="23557" name="Group 9"/>
              <p:cNvGrpSpPr>
                <a:grpSpLocks/>
              </p:cNvGrpSpPr>
              <p:nvPr/>
            </p:nvGrpSpPr>
            <p:grpSpPr bwMode="auto">
              <a:xfrm>
                <a:off x="3505200" y="4052889"/>
                <a:ext cx="1374775" cy="1841500"/>
                <a:chOff x="2208" y="2409"/>
                <a:chExt cx="866" cy="1160"/>
              </a:xfrm>
            </p:grpSpPr>
            <p:sp>
              <p:nvSpPr>
                <p:cNvPr id="2357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10" y="3356"/>
                  <a:ext cx="864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1pPr>
                  <a:lvl2pPr marL="742950" indent="-285750"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2pPr>
                  <a:lvl3pPr marL="1143000" indent="-228600"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3pPr>
                  <a:lvl4pPr marL="1600200" indent="-228600"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4pPr>
                  <a:lvl5pPr marL="2057400" indent="-228600"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de-DE" altLang="de-DE" sz="1600" b="0" dirty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0.25</a:t>
                  </a:r>
                </a:p>
              </p:txBody>
            </p:sp>
            <p:sp>
              <p:nvSpPr>
                <p:cNvPr id="2357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208" y="2972"/>
                  <a:ext cx="864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1pPr>
                  <a:lvl2pPr marL="742950" indent="-285750"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2pPr>
                  <a:lvl3pPr marL="1143000" indent="-228600"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3pPr>
                  <a:lvl4pPr marL="1600200" indent="-228600"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4pPr>
                  <a:lvl5pPr marL="2057400" indent="-228600"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rgbClr val="FFFF00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l-PL" altLang="de-DE" sz="1600" b="0" dirty="0" err="1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Oak</a:t>
                  </a:r>
                  <a:r>
                    <a:rPr lang="pl-PL" altLang="de-DE" sz="1600" dirty="0">
                      <a:solidFill>
                        <a:srgbClr val="1C1C1C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:endParaRPr lang="de-DE" altLang="de-DE" sz="1600" b="0" dirty="0">
                    <a:solidFill>
                      <a:srgbClr val="1C1C1C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2357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832" y="2409"/>
                  <a:ext cx="0" cy="567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57150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 sz="160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23558" name="Group 13"/>
            <p:cNvGrpSpPr>
              <a:grpSpLocks/>
            </p:cNvGrpSpPr>
            <p:nvPr/>
          </p:nvGrpSpPr>
          <p:grpSpPr bwMode="auto">
            <a:xfrm>
              <a:off x="5724526" y="3694114"/>
              <a:ext cx="2286000" cy="2124075"/>
              <a:chOff x="3606" y="2183"/>
              <a:chExt cx="1440" cy="1338"/>
            </a:xfrm>
          </p:grpSpPr>
          <p:sp>
            <p:nvSpPr>
              <p:cNvPr id="23568" name="Text Box 14"/>
              <p:cNvSpPr txBox="1">
                <a:spLocks noChangeArrowheads="1"/>
              </p:cNvSpPr>
              <p:nvPr/>
            </p:nvSpPr>
            <p:spPr bwMode="auto">
              <a:xfrm>
                <a:off x="3908" y="3308"/>
                <a:ext cx="86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rgbClr val="FFFF00"/>
                    </a:solidFill>
                    <a:latin typeface="Arial" charset="0"/>
                  </a:defRPr>
                </a:lvl1pPr>
                <a:lvl2pPr marL="742950" indent="-285750">
                  <a:defRPr sz="2000" b="1">
                    <a:solidFill>
                      <a:srgbClr val="FFFF00"/>
                    </a:solidFill>
                    <a:latin typeface="Arial" charset="0"/>
                  </a:defRPr>
                </a:lvl2pPr>
                <a:lvl3pPr marL="1143000" indent="-228600">
                  <a:defRPr sz="2000" b="1">
                    <a:solidFill>
                      <a:srgbClr val="FFFF00"/>
                    </a:solidFill>
                    <a:latin typeface="Arial" charset="0"/>
                  </a:defRPr>
                </a:lvl3pPr>
                <a:lvl4pPr marL="1600200" indent="-228600">
                  <a:defRPr sz="2000" b="1">
                    <a:solidFill>
                      <a:srgbClr val="FFFF00"/>
                    </a:solidFill>
                    <a:latin typeface="Arial" charset="0"/>
                  </a:defRPr>
                </a:lvl4pPr>
                <a:lvl5pPr marL="2057400" indent="-228600">
                  <a:defRPr sz="2000" b="1">
                    <a:solidFill>
                      <a:srgbClr val="FFFF0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0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0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0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00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de-DE" sz="1600" b="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0.35</a:t>
                </a:r>
              </a:p>
            </p:txBody>
          </p:sp>
          <p:sp>
            <p:nvSpPr>
              <p:cNvPr id="23569" name="Text Box 15"/>
              <p:cNvSpPr txBox="1">
                <a:spLocks noChangeArrowheads="1"/>
              </p:cNvSpPr>
              <p:nvPr/>
            </p:nvSpPr>
            <p:spPr bwMode="auto">
              <a:xfrm>
                <a:off x="3606" y="2972"/>
                <a:ext cx="144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rgbClr val="FFFF00"/>
                    </a:solidFill>
                    <a:latin typeface="Arial" charset="0"/>
                  </a:defRPr>
                </a:lvl1pPr>
                <a:lvl2pPr marL="742950" indent="-285750">
                  <a:defRPr sz="2000" b="1">
                    <a:solidFill>
                      <a:srgbClr val="FFFF00"/>
                    </a:solidFill>
                    <a:latin typeface="Arial" charset="0"/>
                  </a:defRPr>
                </a:lvl2pPr>
                <a:lvl3pPr marL="1143000" indent="-228600">
                  <a:defRPr sz="2000" b="1">
                    <a:solidFill>
                      <a:srgbClr val="FFFF00"/>
                    </a:solidFill>
                    <a:latin typeface="Arial" charset="0"/>
                  </a:defRPr>
                </a:lvl3pPr>
                <a:lvl4pPr marL="1600200" indent="-228600">
                  <a:defRPr sz="2000" b="1">
                    <a:solidFill>
                      <a:srgbClr val="FFFF00"/>
                    </a:solidFill>
                    <a:latin typeface="Arial" charset="0"/>
                  </a:defRPr>
                </a:lvl4pPr>
                <a:lvl5pPr marL="2057400" indent="-228600">
                  <a:defRPr sz="2000" b="1">
                    <a:solidFill>
                      <a:srgbClr val="FFFF0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0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0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0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FFFF00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l-PL" altLang="de-DE" sz="1600" b="0" dirty="0" err="1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Horsechestnut</a:t>
                </a:r>
                <a:endParaRPr lang="de-DE" altLang="de-DE" sz="1600" b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570" name="Line 16"/>
              <p:cNvSpPr>
                <a:spLocks noChangeShapeType="1"/>
              </p:cNvSpPr>
              <p:nvPr/>
            </p:nvSpPr>
            <p:spPr bwMode="auto">
              <a:xfrm flipV="1">
                <a:off x="4704" y="2183"/>
                <a:ext cx="0" cy="793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6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415778" name="Group 34"/>
          <p:cNvGrpSpPr>
            <a:grpSpLocks/>
          </p:cNvGrpSpPr>
          <p:nvPr/>
        </p:nvGrpSpPr>
        <p:grpSpPr bwMode="auto">
          <a:xfrm>
            <a:off x="251520" y="1746913"/>
            <a:ext cx="7746381" cy="2990187"/>
            <a:chOff x="131" y="1056"/>
            <a:chExt cx="5410" cy="23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565" name="Picture 26" descr="Birke2 Kopi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293952"/>
                </a:clrFrom>
                <a:clrTo>
                  <a:srgbClr val="29395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" y="1056"/>
              <a:ext cx="1597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27" descr="Eiche Kopi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293952"/>
                </a:clrFrom>
                <a:clrTo>
                  <a:srgbClr val="29395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254"/>
              <a:ext cx="2122" cy="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7" name="Picture 28" descr="Roßkastanie Kopie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293A4F"/>
                </a:clrFrom>
                <a:clrTo>
                  <a:srgbClr val="293A4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205"/>
              <a:ext cx="1653" cy="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5779" name="Group 35"/>
          <p:cNvGrpSpPr>
            <a:grpSpLocks/>
          </p:cNvGrpSpPr>
          <p:nvPr/>
        </p:nvGrpSpPr>
        <p:grpSpPr bwMode="auto">
          <a:xfrm>
            <a:off x="720875" y="4581006"/>
            <a:ext cx="7573838" cy="1377145"/>
            <a:chOff x="288" y="3357"/>
            <a:chExt cx="5464" cy="9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562" name="Picture 30" descr="cw2kt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3360"/>
              <a:ext cx="1345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3" name="Picture 31" descr="porsch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" y="3386"/>
              <a:ext cx="214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4" name="Picture 32" descr="cw2kt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3357"/>
              <a:ext cx="1344" cy="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Untertitel 15">
            <a:extLst>
              <a:ext uri="{FF2B5EF4-FFF2-40B4-BE49-F238E27FC236}">
                <a16:creationId xmlns:a16="http://schemas.microsoft.com/office/drawing/2014/main" xmlns="" id="{A1B6441A-30ED-4E50-B498-A602600669E9}"/>
              </a:ext>
            </a:extLst>
          </p:cNvPr>
          <p:cNvSpPr txBox="1">
            <a:spLocks/>
          </p:cNvSpPr>
          <p:nvPr/>
        </p:nvSpPr>
        <p:spPr>
          <a:xfrm>
            <a:off x="0" y="6189259"/>
            <a:ext cx="9144000" cy="6414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>
                <a:solidFill>
                  <a:schemeClr val="tx1"/>
                </a:solidFill>
              </a:rPr>
              <a:t>Wind </a:t>
            </a:r>
            <a:r>
              <a:rPr lang="pl-PL" dirty="0" err="1">
                <a:solidFill>
                  <a:schemeClr val="tx1"/>
                </a:solidFill>
              </a:rPr>
              <a:t>Loading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4" name="Group 6">
            <a:extLst>
              <a:ext uri="{FF2B5EF4-FFF2-40B4-BE49-F238E27FC236}">
                <a16:creationId xmlns:a16="http://schemas.microsoft.com/office/drawing/2014/main" xmlns="" id="{9D02A3C2-ABC5-4B19-A459-C4CF2F1EE2C9}"/>
              </a:ext>
            </a:extLst>
          </p:cNvPr>
          <p:cNvGrpSpPr>
            <a:grpSpLocks/>
          </p:cNvGrpSpPr>
          <p:nvPr/>
        </p:nvGrpSpPr>
        <p:grpSpPr bwMode="auto">
          <a:xfrm>
            <a:off x="177801" y="1006475"/>
            <a:ext cx="9036050" cy="5024447"/>
            <a:chOff x="260" y="634"/>
            <a:chExt cx="5692" cy="3165"/>
          </a:xfrm>
        </p:grpSpPr>
        <p:sp>
          <p:nvSpPr>
            <p:cNvPr id="99336" name="Text Box 8">
              <a:extLst>
                <a:ext uri="{FF2B5EF4-FFF2-40B4-BE49-F238E27FC236}">
                  <a16:creationId xmlns:a16="http://schemas.microsoft.com/office/drawing/2014/main" xmlns="" id="{9A9DB1A3-6FC6-438B-BCF4-B76BF2EEDC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" y="634"/>
              <a:ext cx="1221" cy="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endParaRPr lang="de-DE" altLang="pl-PL" sz="2000" dirty="0"/>
            </a:p>
            <a:p>
              <a:pPr algn="l">
                <a:spcBef>
                  <a:spcPct val="50000"/>
                </a:spcBef>
              </a:pPr>
              <a:r>
                <a:rPr lang="de-DE" altLang="pl-PL" sz="1800" dirty="0"/>
                <a:t>  </a:t>
              </a:r>
              <a:r>
                <a:rPr lang="de-DE" altLang="pl-PL" dirty="0">
                  <a:latin typeface="Myriad Pro Light" panose="020B0603030403020204" pitchFamily="34" charset="0"/>
                  <a:ea typeface="Verdana" panose="020B0604030504040204" pitchFamily="34" charset="0"/>
                  <a:cs typeface="+mj-cs"/>
                </a:rPr>
                <a:t>kN/cm</a:t>
              </a:r>
              <a:r>
                <a:rPr lang="pl-PL" altLang="pl-PL" baseline="30000" dirty="0">
                  <a:latin typeface="Myriad Pro Light" panose="020B0603030403020204" pitchFamily="34" charset="0"/>
                  <a:ea typeface="Verdana" panose="020B0604030504040204" pitchFamily="34" charset="0"/>
                  <a:cs typeface="+mj-cs"/>
                </a:rPr>
                <a:t>2</a:t>
              </a:r>
              <a:endParaRPr lang="de-DE" altLang="pl-PL" sz="2800" baseline="30000" dirty="0">
                <a:latin typeface="Myriad Pro Light" panose="020B0603030403020204" pitchFamily="34" charset="0"/>
                <a:ea typeface="Verdana" panose="020B0604030504040204" pitchFamily="34" charset="0"/>
                <a:cs typeface="+mj-cs"/>
              </a:endParaRPr>
            </a:p>
          </p:txBody>
        </p:sp>
        <p:sp>
          <p:nvSpPr>
            <p:cNvPr id="99338" name="Text Box 10">
              <a:extLst>
                <a:ext uri="{FF2B5EF4-FFF2-40B4-BE49-F238E27FC236}">
                  <a16:creationId xmlns:a16="http://schemas.microsoft.com/office/drawing/2014/main" xmlns="" id="{BA315FA3-34CA-4001-86BC-DF90268A9E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3067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it-IT" altLang="pl-PL" dirty="0">
                  <a:solidFill>
                    <a:srgbClr val="FFC000"/>
                  </a:solidFill>
                </a:rPr>
                <a:t>longitudinal</a:t>
              </a:r>
              <a:endParaRPr lang="de-DE" altLang="pl-PL" dirty="0">
                <a:solidFill>
                  <a:srgbClr val="FFC000"/>
                </a:solidFill>
              </a:endParaRPr>
            </a:p>
          </p:txBody>
        </p:sp>
        <p:sp>
          <p:nvSpPr>
            <p:cNvPr id="99339" name="Text Box 11">
              <a:extLst>
                <a:ext uri="{FF2B5EF4-FFF2-40B4-BE49-F238E27FC236}">
                  <a16:creationId xmlns:a16="http://schemas.microsoft.com/office/drawing/2014/main" xmlns="" id="{DCEB18D0-D8DD-4604-8476-0E9D7E83FB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3307"/>
              <a:ext cx="9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altLang="pl-PL" sz="2000" dirty="0" err="1">
                  <a:solidFill>
                    <a:srgbClr val="92D050"/>
                  </a:solidFill>
                </a:rPr>
                <a:t>radial</a:t>
              </a:r>
              <a:endParaRPr lang="de-DE" altLang="pl-PL" sz="2000" dirty="0">
                <a:solidFill>
                  <a:srgbClr val="92D050"/>
                </a:solidFill>
              </a:endParaRPr>
            </a:p>
          </p:txBody>
        </p:sp>
        <p:sp>
          <p:nvSpPr>
            <p:cNvPr id="99340" name="Text Box 12">
              <a:extLst>
                <a:ext uri="{FF2B5EF4-FFF2-40B4-BE49-F238E27FC236}">
                  <a16:creationId xmlns:a16="http://schemas.microsoft.com/office/drawing/2014/main" xmlns="" id="{7ACB95BA-C061-48CB-90EA-6FD0DB8A9E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3547"/>
              <a:ext cx="9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it-IT" altLang="pl-PL" sz="2000" dirty="0">
                  <a:solidFill>
                    <a:schemeClr val="accent6">
                      <a:lumMod val="75000"/>
                    </a:schemeClr>
                  </a:solidFill>
                </a:rPr>
                <a:t>tangen</a:t>
              </a:r>
              <a:r>
                <a:rPr lang="pl-PL" altLang="pl-PL" sz="2000" dirty="0" err="1">
                  <a:solidFill>
                    <a:schemeClr val="accent6">
                      <a:lumMod val="75000"/>
                    </a:schemeClr>
                  </a:solidFill>
                </a:rPr>
                <a:t>tial</a:t>
              </a:r>
              <a:endParaRPr lang="de-DE" altLang="pl-PL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569520F-3798-4B58-B572-9813FBF82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21" y="793286"/>
            <a:ext cx="8966579" cy="553691"/>
          </a:xfrm>
        </p:spPr>
        <p:txBody>
          <a:bodyPr/>
          <a:lstStyle/>
          <a:p>
            <a:r>
              <a:rPr lang="pl-PL" dirty="0"/>
              <a:t>Stuttgart </a:t>
            </a:r>
            <a:r>
              <a:rPr lang="pl-PL" dirty="0" err="1"/>
              <a:t>Strength</a:t>
            </a:r>
            <a:r>
              <a:rPr lang="pl-PL" dirty="0"/>
              <a:t> </a:t>
            </a:r>
            <a:r>
              <a:rPr lang="pl-PL" dirty="0" err="1"/>
              <a:t>Tables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A544B2F-D0D1-4A9E-AA3C-BD2263DE5A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err="1"/>
              <a:t>Material</a:t>
            </a:r>
            <a:r>
              <a:rPr lang="pl-PL" dirty="0"/>
              <a:t> </a:t>
            </a:r>
            <a:r>
              <a:rPr lang="pl-PL" dirty="0" err="1"/>
              <a:t>Properties</a:t>
            </a:r>
            <a:r>
              <a:rPr lang="pl-PL" dirty="0"/>
              <a:t> of Green Wood</a:t>
            </a:r>
          </a:p>
        </p:txBody>
      </p:sp>
      <p:graphicFrame>
        <p:nvGraphicFramePr>
          <p:cNvPr id="22" name="Object 12">
            <a:extLst>
              <a:ext uri="{FF2B5EF4-FFF2-40B4-BE49-F238E27FC236}">
                <a16:creationId xmlns:a16="http://schemas.microsoft.com/office/drawing/2014/main" xmlns="" id="{7B9846A4-643D-4A05-89AC-A6794D3FB1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687066"/>
              </p:ext>
            </p:extLst>
          </p:nvPr>
        </p:nvGraphicFramePr>
        <p:xfrm>
          <a:off x="-1123233" y="1684610"/>
          <a:ext cx="10470084" cy="4624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Chart" r:id="rId4" imgW="11525080" imgH="5086528" progId="MSGraph.Chart.8">
                  <p:embed followColorScheme="full"/>
                </p:oleObj>
              </mc:Choice>
              <mc:Fallback>
                <p:oleObj name="Chart" r:id="rId4" imgW="11525080" imgH="5086528" progId="MSGraph.Chart.8">
                  <p:embed followColorScheme="full"/>
                  <p:pic>
                    <p:nvPicPr>
                      <p:cNvPr id="50689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23233" y="1684610"/>
                        <a:ext cx="10470084" cy="46244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xmlns="" id="{A699473F-12E4-4767-A9E6-EAEE365C1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463" y="793286"/>
            <a:ext cx="8966579" cy="553691"/>
          </a:xfrm>
        </p:spPr>
        <p:txBody>
          <a:bodyPr/>
          <a:lstStyle/>
          <a:p>
            <a:r>
              <a:rPr lang="pl-PL" dirty="0"/>
              <a:t>Limit of </a:t>
            </a:r>
            <a:r>
              <a:rPr lang="pl-PL" dirty="0" err="1"/>
              <a:t>Elasticity</a:t>
            </a:r>
            <a:r>
              <a:rPr lang="pl-PL" dirty="0"/>
              <a:t> in </a:t>
            </a:r>
            <a:r>
              <a:rPr lang="pl-PL" dirty="0" err="1"/>
              <a:t>Beech</a:t>
            </a:r>
            <a:endParaRPr lang="pl-PL" dirty="0"/>
          </a:p>
        </p:txBody>
      </p:sp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4587081" y="1458692"/>
            <a:ext cx="2439987" cy="4192587"/>
            <a:chOff x="3787" y="1571"/>
            <a:chExt cx="1537" cy="2641"/>
          </a:xfrm>
        </p:grpSpPr>
        <p:pic>
          <p:nvPicPr>
            <p:cNvPr id="36905" name="Picture 3" descr="TC_Compensation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1"/>
              <a:ext cx="1537" cy="2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906" name="Line 4"/>
            <p:cNvSpPr>
              <a:spLocks noChangeShapeType="1"/>
            </p:cNvSpPr>
            <p:nvPr/>
          </p:nvSpPr>
          <p:spPr bwMode="auto">
            <a:xfrm flipH="1">
              <a:off x="3787" y="1757"/>
              <a:ext cx="408" cy="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907" name="Line 5"/>
            <p:cNvSpPr>
              <a:spLocks noChangeShapeType="1"/>
            </p:cNvSpPr>
            <p:nvPr/>
          </p:nvSpPr>
          <p:spPr bwMode="auto">
            <a:xfrm>
              <a:off x="3974" y="3757"/>
              <a:ext cx="94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908" name="Line 6"/>
            <p:cNvSpPr>
              <a:spLocks noChangeShapeType="1"/>
            </p:cNvSpPr>
            <p:nvPr/>
          </p:nvSpPr>
          <p:spPr bwMode="auto">
            <a:xfrm>
              <a:off x="3974" y="2909"/>
              <a:ext cx="94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909" name="Line 7"/>
            <p:cNvSpPr>
              <a:spLocks noChangeShapeType="1"/>
            </p:cNvSpPr>
            <p:nvPr/>
          </p:nvSpPr>
          <p:spPr bwMode="auto">
            <a:xfrm>
              <a:off x="3974" y="2421"/>
              <a:ext cx="94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xmlns="" id="{D33D2A11-3B19-4C58-9551-D8CC4E29FB04}"/>
              </a:ext>
            </a:extLst>
          </p:cNvPr>
          <p:cNvGrpSpPr/>
          <p:nvPr/>
        </p:nvGrpSpPr>
        <p:grpSpPr>
          <a:xfrm>
            <a:off x="533400" y="2342136"/>
            <a:ext cx="3854450" cy="2749586"/>
            <a:chOff x="533400" y="2342136"/>
            <a:chExt cx="3854450" cy="2749586"/>
          </a:xfrm>
        </p:grpSpPr>
        <p:sp>
          <p:nvSpPr>
            <p:cNvPr id="36901" name="Text Box 14"/>
            <p:cNvSpPr txBox="1">
              <a:spLocks noChangeArrowheads="1"/>
            </p:cNvSpPr>
            <p:nvPr/>
          </p:nvSpPr>
          <p:spPr bwMode="auto">
            <a:xfrm>
              <a:off x="552450" y="3429000"/>
              <a:ext cx="3562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8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1.94 </a:t>
              </a:r>
              <a:r>
                <a:rPr lang="de-DE" altLang="de-DE" sz="1800" dirty="0">
                  <a:solidFill>
                    <a:srgbClr val="FFCC00"/>
                  </a:solidFill>
                </a:rPr>
                <a:t>           </a:t>
              </a:r>
              <a:r>
                <a:rPr lang="de-DE" altLang="de-DE" sz="1800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700</a:t>
              </a:r>
              <a:r>
                <a:rPr lang="de-DE" altLang="de-DE" sz="1800" dirty="0">
                  <a:solidFill>
                    <a:srgbClr val="FFCC00"/>
                  </a:solidFill>
                </a:rPr>
                <a:t> 		</a:t>
              </a:r>
              <a:r>
                <a:rPr lang="de-DE" altLang="de-DE" sz="1800" b="1" dirty="0">
                  <a:solidFill>
                    <a:srgbClr val="66FF66"/>
                  </a:solidFill>
                </a:rPr>
                <a:t>0,277</a:t>
              </a:r>
              <a:r>
                <a:rPr lang="de-DE" altLang="de-DE" sz="1800" dirty="0">
                  <a:solidFill>
                    <a:srgbClr val="FFCC00"/>
                  </a:solidFill>
                </a:rPr>
                <a:t>  </a:t>
              </a:r>
            </a:p>
          </p:txBody>
        </p:sp>
        <p:sp>
          <p:nvSpPr>
            <p:cNvPr id="36897" name="Text Box 17"/>
            <p:cNvSpPr txBox="1">
              <a:spLocks noChangeArrowheads="1"/>
            </p:cNvSpPr>
            <p:nvPr/>
          </p:nvSpPr>
          <p:spPr bwMode="auto">
            <a:xfrm>
              <a:off x="558800" y="2708995"/>
              <a:ext cx="38290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8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3.60</a:t>
              </a:r>
              <a:r>
                <a:rPr lang="de-DE" altLang="de-DE" sz="1800" dirty="0">
                  <a:solidFill>
                    <a:srgbClr val="FF0000"/>
                  </a:solidFill>
                </a:rPr>
                <a:t>       </a:t>
              </a:r>
              <a:r>
                <a:rPr lang="de-DE" altLang="de-DE" sz="1800" dirty="0">
                  <a:solidFill>
                    <a:srgbClr val="FFCC00"/>
                  </a:solidFill>
                </a:rPr>
                <a:t>   </a:t>
              </a:r>
              <a:r>
                <a:rPr lang="de-DE" altLang="de-DE" sz="1800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1400</a:t>
              </a:r>
              <a:r>
                <a:rPr lang="de-DE" altLang="de-DE" sz="1800" dirty="0">
                  <a:solidFill>
                    <a:srgbClr val="FFCC00"/>
                  </a:solidFill>
                </a:rPr>
                <a:t>	</a:t>
              </a:r>
              <a:r>
                <a:rPr lang="de-DE" altLang="de-DE" sz="1800" dirty="0">
                  <a:solidFill>
                    <a:srgbClr val="009900"/>
                  </a:solidFill>
                </a:rPr>
                <a:t>	</a:t>
              </a:r>
              <a:r>
                <a:rPr lang="de-DE" altLang="de-DE" sz="1800" b="1" dirty="0">
                  <a:solidFill>
                    <a:srgbClr val="66FF66"/>
                  </a:solidFill>
                </a:rPr>
                <a:t>0,257</a:t>
              </a:r>
              <a:r>
                <a:rPr lang="de-DE" altLang="de-DE" sz="1800" dirty="0">
                  <a:solidFill>
                    <a:srgbClr val="FFCC00"/>
                  </a:solidFill>
                </a:rPr>
                <a:t>   </a:t>
              </a:r>
            </a:p>
          </p:txBody>
        </p:sp>
        <p:sp>
          <p:nvSpPr>
            <p:cNvPr id="36894" name="Text Box 21"/>
            <p:cNvSpPr txBox="1">
              <a:spLocks noChangeArrowheads="1"/>
            </p:cNvSpPr>
            <p:nvPr/>
          </p:nvSpPr>
          <p:spPr bwMode="auto">
            <a:xfrm>
              <a:off x="533400" y="2342136"/>
              <a:ext cx="3581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8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4.40  </a:t>
              </a:r>
              <a:r>
                <a:rPr lang="de-DE" altLang="de-DE" sz="1800" dirty="0">
                  <a:solidFill>
                    <a:srgbClr val="FFCC00"/>
                  </a:solidFill>
                </a:rPr>
                <a:t>        </a:t>
              </a:r>
              <a:r>
                <a:rPr lang="de-DE" altLang="de-DE" sz="1800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1610</a:t>
              </a:r>
              <a:r>
                <a:rPr lang="de-DE" altLang="de-DE" sz="1800" dirty="0">
                  <a:solidFill>
                    <a:srgbClr val="FFCC00"/>
                  </a:solidFill>
                </a:rPr>
                <a:t> 		</a:t>
              </a:r>
              <a:r>
                <a:rPr lang="de-DE" altLang="de-DE" sz="1800" b="1" dirty="0">
                  <a:solidFill>
                    <a:srgbClr val="66FF66"/>
                  </a:solidFill>
                </a:rPr>
                <a:t>0,273</a:t>
              </a:r>
              <a:r>
                <a:rPr lang="de-DE" altLang="de-DE" sz="1800" b="1" dirty="0">
                  <a:solidFill>
                    <a:srgbClr val="009900"/>
                  </a:solidFill>
                </a:rPr>
                <a:t>  </a:t>
              </a:r>
            </a:p>
          </p:txBody>
        </p:sp>
        <p:sp>
          <p:nvSpPr>
            <p:cNvPr id="36893" name="Text Box 26"/>
            <p:cNvSpPr txBox="1">
              <a:spLocks noChangeArrowheads="1"/>
            </p:cNvSpPr>
            <p:nvPr/>
          </p:nvSpPr>
          <p:spPr bwMode="auto">
            <a:xfrm>
              <a:off x="533400" y="4725009"/>
              <a:ext cx="35623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8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2.52</a:t>
              </a:r>
              <a:r>
                <a:rPr lang="de-DE" altLang="de-DE" sz="1800" dirty="0">
                  <a:solidFill>
                    <a:srgbClr val="FFCC00"/>
                  </a:solidFill>
                </a:rPr>
                <a:t>            </a:t>
              </a:r>
              <a:r>
                <a:rPr lang="de-DE" altLang="de-DE" sz="1800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950</a:t>
              </a:r>
              <a:r>
                <a:rPr lang="de-DE" altLang="de-DE" sz="1800" dirty="0">
                  <a:solidFill>
                    <a:srgbClr val="FFCC00"/>
                  </a:solidFill>
                </a:rPr>
                <a:t>		</a:t>
              </a:r>
              <a:r>
                <a:rPr lang="de-DE" altLang="de-DE" sz="1800" b="1" dirty="0">
                  <a:solidFill>
                    <a:srgbClr val="66FF66"/>
                  </a:solidFill>
                </a:rPr>
                <a:t>0,265</a:t>
              </a:r>
              <a:r>
                <a:rPr lang="de-DE" altLang="de-DE" sz="1800" dirty="0">
                  <a:solidFill>
                    <a:srgbClr val="FFCC00"/>
                  </a:solidFill>
                </a:rPr>
                <a:t>   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-274638" y="1532510"/>
            <a:ext cx="4313238" cy="742950"/>
            <a:chOff x="-173" y="1126"/>
            <a:chExt cx="2717" cy="468"/>
          </a:xfrm>
        </p:grpSpPr>
        <p:sp>
          <p:nvSpPr>
            <p:cNvPr id="36889" name="Text Box 28"/>
            <p:cNvSpPr txBox="1">
              <a:spLocks noChangeArrowheads="1"/>
            </p:cNvSpPr>
            <p:nvPr/>
          </p:nvSpPr>
          <p:spPr bwMode="auto">
            <a:xfrm>
              <a:off x="1152" y="1190"/>
              <a:ext cx="139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altLang="de-DE" sz="1800" dirty="0" err="1"/>
                <a:t>elastic</a:t>
              </a:r>
              <a:r>
                <a:rPr lang="de-DE" altLang="de-DE" sz="1800" dirty="0"/>
                <a:t> </a:t>
              </a:r>
              <a:r>
                <a:rPr lang="de-DE" altLang="de-DE" sz="1800" dirty="0" err="1"/>
                <a:t>limit</a:t>
              </a:r>
              <a:r>
                <a:rPr lang="de-DE" altLang="de-DE" sz="1800" dirty="0"/>
                <a:t/>
              </a:r>
              <a:br>
                <a:rPr lang="de-DE" altLang="de-DE" sz="1800" dirty="0"/>
              </a:br>
              <a:r>
                <a:rPr lang="de-DE" altLang="de-DE" sz="1800" dirty="0"/>
                <a:t> in %</a:t>
              </a:r>
              <a:endParaRPr lang="de-DE" altLang="de-DE" sz="1800" dirty="0">
                <a:latin typeface="Times New Roman" pitchFamily="18" charset="0"/>
              </a:endParaRPr>
            </a:p>
          </p:txBody>
        </p:sp>
        <p:sp>
          <p:nvSpPr>
            <p:cNvPr id="36890" name="Text Box 29"/>
            <p:cNvSpPr txBox="1">
              <a:spLocks noChangeArrowheads="1"/>
            </p:cNvSpPr>
            <p:nvPr/>
          </p:nvSpPr>
          <p:spPr bwMode="auto">
            <a:xfrm>
              <a:off x="816" y="1195"/>
              <a:ext cx="8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800" dirty="0"/>
                <a:t>MOE</a:t>
              </a:r>
              <a:endParaRPr lang="de-DE" altLang="de-DE" sz="1800" dirty="0">
                <a:latin typeface="Times New Roman" pitchFamily="18" charset="0"/>
              </a:endParaRPr>
            </a:p>
          </p:txBody>
        </p:sp>
        <p:sp>
          <p:nvSpPr>
            <p:cNvPr id="36891" name="Text Box 30"/>
            <p:cNvSpPr txBox="1">
              <a:spLocks noChangeArrowheads="1"/>
            </p:cNvSpPr>
            <p:nvPr/>
          </p:nvSpPr>
          <p:spPr bwMode="auto">
            <a:xfrm>
              <a:off x="-173" y="1126"/>
              <a:ext cx="153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600" dirty="0" err="1"/>
                <a:t>strength</a:t>
              </a:r>
              <a:r>
                <a:rPr lang="de-DE" altLang="de-DE" sz="1600" dirty="0"/>
                <a:t/>
              </a:r>
              <a:br>
                <a:rPr lang="de-DE" altLang="de-DE" sz="1600" dirty="0"/>
              </a:br>
              <a:r>
                <a:rPr lang="de-DE" altLang="de-DE" sz="1600" dirty="0"/>
                <a:t>kN/cm</a:t>
              </a:r>
              <a:r>
                <a:rPr lang="de-DE" altLang="de-DE" sz="1600" baseline="30000" dirty="0"/>
                <a:t>2  </a:t>
              </a:r>
              <a:endParaRPr lang="de-DE" altLang="de-DE" sz="1600" dirty="0">
                <a:latin typeface="Times New Roman" pitchFamily="18" charset="0"/>
              </a:endParaRPr>
            </a:p>
          </p:txBody>
        </p:sp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6387304" y="3554987"/>
            <a:ext cx="2756695" cy="1160463"/>
            <a:chOff x="-9" y="2190"/>
            <a:chExt cx="2457" cy="731"/>
          </a:xfrm>
        </p:grpSpPr>
        <p:sp>
          <p:nvSpPr>
            <p:cNvPr id="36886" name="Text Box 32"/>
            <p:cNvSpPr txBox="1">
              <a:spLocks noChangeArrowheads="1"/>
            </p:cNvSpPr>
            <p:nvPr/>
          </p:nvSpPr>
          <p:spPr bwMode="auto">
            <a:xfrm>
              <a:off x="0" y="2448"/>
              <a:ext cx="244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800" dirty="0" err="1">
                  <a:solidFill>
                    <a:srgbClr val="66FF66"/>
                  </a:solidFill>
                </a:rPr>
                <a:t>average</a:t>
              </a:r>
              <a:r>
                <a:rPr lang="de-DE" altLang="de-DE" sz="1800" dirty="0">
                  <a:solidFill>
                    <a:srgbClr val="66FF66"/>
                  </a:solidFill>
                </a:rPr>
                <a:t> </a:t>
              </a:r>
              <a:r>
                <a:rPr lang="pl-PL" altLang="de-DE" sz="1800" dirty="0">
                  <a:solidFill>
                    <a:srgbClr val="66FF66"/>
                  </a:solidFill>
                </a:rPr>
                <a:t>   0</a:t>
              </a:r>
              <a:r>
                <a:rPr lang="de-DE" altLang="de-DE" sz="1800" dirty="0">
                  <a:solidFill>
                    <a:srgbClr val="66FF66"/>
                  </a:solidFill>
                </a:rPr>
                <a:t>.26</a:t>
              </a:r>
              <a:endParaRPr lang="de-DE" altLang="de-DE" sz="2000" dirty="0">
                <a:solidFill>
                  <a:srgbClr val="66FF66"/>
                </a:solidFill>
                <a:latin typeface="Times New Roman" pitchFamily="18" charset="0"/>
              </a:endParaRPr>
            </a:p>
          </p:txBody>
        </p:sp>
        <p:sp>
          <p:nvSpPr>
            <p:cNvPr id="36887" name="Text Box 33"/>
            <p:cNvSpPr txBox="1">
              <a:spLocks noChangeArrowheads="1"/>
            </p:cNvSpPr>
            <p:nvPr/>
          </p:nvSpPr>
          <p:spPr bwMode="auto">
            <a:xfrm>
              <a:off x="0" y="2688"/>
              <a:ext cx="244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800" dirty="0" err="1">
                  <a:solidFill>
                    <a:srgbClr val="66FF66"/>
                  </a:solidFill>
                </a:rPr>
                <a:t>standard</a:t>
              </a:r>
              <a:r>
                <a:rPr lang="de-DE" altLang="de-DE" sz="1800" dirty="0">
                  <a:solidFill>
                    <a:srgbClr val="66FF66"/>
                  </a:solidFill>
                </a:rPr>
                <a:t> </a:t>
              </a:r>
              <a:r>
                <a:rPr lang="de-DE" altLang="de-DE" sz="1800" dirty="0" err="1">
                  <a:solidFill>
                    <a:srgbClr val="66FF66"/>
                  </a:solidFill>
                </a:rPr>
                <a:t>deviation</a:t>
              </a:r>
              <a:r>
                <a:rPr lang="pl-PL" altLang="de-DE" sz="1800" dirty="0">
                  <a:solidFill>
                    <a:srgbClr val="66FF66"/>
                  </a:solidFill>
                </a:rPr>
                <a:t> 0.</a:t>
              </a:r>
              <a:r>
                <a:rPr lang="de-DE" altLang="de-DE" sz="1800" dirty="0">
                  <a:solidFill>
                    <a:srgbClr val="66FF66"/>
                  </a:solidFill>
                </a:rPr>
                <a:t>02</a:t>
              </a:r>
              <a:endParaRPr lang="de-DE" altLang="de-DE" sz="2000" dirty="0">
                <a:solidFill>
                  <a:srgbClr val="66FF66"/>
                </a:solidFill>
                <a:latin typeface="Times New Roman" pitchFamily="18" charset="0"/>
              </a:endParaRPr>
            </a:p>
          </p:txBody>
        </p:sp>
        <p:sp>
          <p:nvSpPr>
            <p:cNvPr id="36888" name="Text Box 34"/>
            <p:cNvSpPr txBox="1">
              <a:spLocks noChangeArrowheads="1"/>
            </p:cNvSpPr>
            <p:nvPr/>
          </p:nvSpPr>
          <p:spPr bwMode="auto">
            <a:xfrm>
              <a:off x="-9" y="2190"/>
              <a:ext cx="187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800" dirty="0" err="1">
                  <a:solidFill>
                    <a:srgbClr val="66FF66"/>
                  </a:solidFill>
                </a:rPr>
                <a:t>prop</a:t>
              </a:r>
              <a:r>
                <a:rPr lang="de-DE" altLang="de-DE" sz="1800" dirty="0">
                  <a:solidFill>
                    <a:srgbClr val="66FF66"/>
                  </a:solidFill>
                </a:rPr>
                <a:t>. </a:t>
              </a:r>
              <a:r>
                <a:rPr lang="de-DE" altLang="de-DE" sz="1800" dirty="0" err="1">
                  <a:solidFill>
                    <a:srgbClr val="66FF66"/>
                  </a:solidFill>
                </a:rPr>
                <a:t>limit</a:t>
              </a:r>
              <a:r>
                <a:rPr lang="de-DE" altLang="de-DE" sz="1800" dirty="0">
                  <a:solidFill>
                    <a:srgbClr val="66FF66"/>
                  </a:solidFill>
                </a:rPr>
                <a:t> in %</a:t>
              </a:r>
              <a:endParaRPr lang="de-DE" altLang="de-DE" sz="2000" dirty="0">
                <a:solidFill>
                  <a:srgbClr val="66FF66"/>
                </a:solidFill>
                <a:latin typeface="Times New Roman" pitchFamily="18" charset="0"/>
              </a:endParaRPr>
            </a:p>
          </p:txBody>
        </p:sp>
      </p:grpSp>
      <p:sp>
        <p:nvSpPr>
          <p:cNvPr id="36876" name="Rectangle 36"/>
          <p:cNvSpPr>
            <a:spLocks noChangeArrowheads="1"/>
          </p:cNvSpPr>
          <p:nvPr/>
        </p:nvSpPr>
        <p:spPr bwMode="auto">
          <a:xfrm>
            <a:off x="6877050" y="1405511"/>
            <a:ext cx="15287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de-DE" altLang="de-DE" sz="1400" dirty="0"/>
              <a:t># 156, </a:t>
            </a:r>
            <a:r>
              <a:rPr lang="de-DE" altLang="de-DE" sz="1400" dirty="0" err="1"/>
              <a:t>Beech</a:t>
            </a:r>
            <a:endParaRPr lang="de-DE" altLang="de-DE" sz="1400" dirty="0"/>
          </a:p>
          <a:p>
            <a:pPr algn="ctr"/>
            <a:r>
              <a:rPr lang="de-DE" altLang="de-DE" sz="1400" dirty="0"/>
              <a:t>85 </a:t>
            </a:r>
            <a:r>
              <a:rPr lang="de-DE" altLang="de-DE" sz="1400" dirty="0" err="1"/>
              <a:t>years</a:t>
            </a:r>
            <a:r>
              <a:rPr lang="de-DE" altLang="de-DE" sz="1400" dirty="0"/>
              <a:t> </a:t>
            </a:r>
            <a:r>
              <a:rPr lang="de-DE" altLang="de-DE" sz="1400" dirty="0" err="1"/>
              <a:t>old</a:t>
            </a:r>
            <a:endParaRPr lang="de-DE" altLang="de-DE" sz="4400" dirty="0"/>
          </a:p>
        </p:txBody>
      </p:sp>
      <p:sp>
        <p:nvSpPr>
          <p:cNvPr id="12" name="Podtytuł 11">
            <a:extLst>
              <a:ext uri="{FF2B5EF4-FFF2-40B4-BE49-F238E27FC236}">
                <a16:creationId xmlns:a16="http://schemas.microsoft.com/office/drawing/2014/main" xmlns="" id="{1FC0EC97-CC6C-47D5-82FF-B1E72CB0E9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err="1"/>
              <a:t>Material</a:t>
            </a:r>
            <a:r>
              <a:rPr lang="pl-PL" dirty="0"/>
              <a:t> </a:t>
            </a:r>
            <a:r>
              <a:rPr lang="pl-PL" dirty="0" err="1"/>
              <a:t>Properties</a:t>
            </a:r>
            <a:r>
              <a:rPr lang="pl-PL" dirty="0"/>
              <a:t> of Green Wood</a:t>
            </a:r>
          </a:p>
        </p:txBody>
      </p:sp>
    </p:spTree>
    <p:extLst>
      <p:ext uri="{BB962C8B-B14F-4D97-AF65-F5344CB8AC3E}">
        <p14:creationId xmlns:p14="http://schemas.microsoft.com/office/powerpoint/2010/main" val="99790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D2590886-4E97-4EDC-8DA4-1FE3B65FA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21" y="793286"/>
            <a:ext cx="8966579" cy="553691"/>
          </a:xfrm>
        </p:spPr>
        <p:txBody>
          <a:bodyPr/>
          <a:lstStyle/>
          <a:p>
            <a:r>
              <a:rPr lang="pl-PL" dirty="0" err="1"/>
              <a:t>Steady</a:t>
            </a:r>
            <a:r>
              <a:rPr lang="pl-PL" dirty="0"/>
              <a:t> </a:t>
            </a:r>
            <a:r>
              <a:rPr lang="pl-PL" dirty="0" err="1"/>
              <a:t>State</a:t>
            </a:r>
            <a:r>
              <a:rPr lang="pl-PL" dirty="0"/>
              <a:t> </a:t>
            </a:r>
            <a:r>
              <a:rPr lang="pl-PL" dirty="0" err="1"/>
              <a:t>Balance</a:t>
            </a:r>
            <a:endParaRPr lang="pl-PL" dirty="0"/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xmlns="" id="{FEA0A514-3F0E-41B3-BDCB-44E920C9D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err="1"/>
              <a:t>Load</a:t>
            </a:r>
            <a:r>
              <a:rPr lang="pl-PL" dirty="0"/>
              <a:t> </a:t>
            </a:r>
            <a:r>
              <a:rPr lang="pl-PL" dirty="0" err="1"/>
              <a:t>bearing</a:t>
            </a:r>
            <a:r>
              <a:rPr lang="pl-PL" dirty="0"/>
              <a:t> Geometry</a:t>
            </a:r>
          </a:p>
        </p:txBody>
      </p:sp>
      <p:pic>
        <p:nvPicPr>
          <p:cNvPr id="39938" name="Picture 2" descr="baumscheib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654" y="2252642"/>
            <a:ext cx="3168650" cy="313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12641" y="5357887"/>
            <a:ext cx="3619500" cy="550864"/>
            <a:chOff x="1929" y="3532"/>
            <a:chExt cx="2280" cy="347"/>
          </a:xfrm>
        </p:grpSpPr>
        <p:sp>
          <p:nvSpPr>
            <p:cNvPr id="39952" name="Line 4"/>
            <p:cNvSpPr>
              <a:spLocks noChangeShapeType="1"/>
            </p:cNvSpPr>
            <p:nvPr/>
          </p:nvSpPr>
          <p:spPr bwMode="auto">
            <a:xfrm flipV="1">
              <a:off x="1929" y="3532"/>
              <a:ext cx="1896" cy="17"/>
            </a:xfrm>
            <a:prstGeom prst="line">
              <a:avLst/>
            </a:prstGeom>
            <a:noFill/>
            <a:ln w="38100">
              <a:solidFill>
                <a:srgbClr val="EAEAEA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53" name="Text Box 5"/>
            <p:cNvSpPr txBox="1">
              <a:spLocks noChangeArrowheads="1"/>
            </p:cNvSpPr>
            <p:nvPr/>
          </p:nvSpPr>
          <p:spPr bwMode="auto">
            <a:xfrm>
              <a:off x="2189" y="3627"/>
              <a:ext cx="202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de-DE" altLang="de-DE" sz="2000" dirty="0">
                  <a:latin typeface="Myriad Pro Light" panose="020B0603030403020204" pitchFamily="34" charset="0"/>
                  <a:ea typeface="Verdana" panose="020B0604030504040204" pitchFamily="34" charset="0"/>
                  <a:cs typeface="+mj-cs"/>
                </a:rPr>
                <a:t>Diameter 100 </a:t>
              </a:r>
              <a:r>
                <a:rPr lang="pl-PL" altLang="de-DE" sz="2000" dirty="0">
                  <a:latin typeface="Myriad Pro Light" panose="020B0603030403020204" pitchFamily="34" charset="0"/>
                  <a:ea typeface="Verdana" panose="020B0604030504040204" pitchFamily="34" charset="0"/>
                  <a:cs typeface="+mj-cs"/>
                </a:rPr>
                <a:t>c</a:t>
              </a:r>
              <a:r>
                <a:rPr lang="de-DE" altLang="de-DE" sz="2000" dirty="0">
                  <a:latin typeface="Myriad Pro Light" panose="020B0603030403020204" pitchFamily="34" charset="0"/>
                  <a:ea typeface="Verdana" panose="020B0604030504040204" pitchFamily="34" charset="0"/>
                  <a:cs typeface="+mj-cs"/>
                </a:rPr>
                <a:t>m   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484509" y="1850533"/>
            <a:ext cx="3398837" cy="684212"/>
            <a:chOff x="3379" y="1346"/>
            <a:chExt cx="2141" cy="431"/>
          </a:xfrm>
        </p:grpSpPr>
        <p:sp>
          <p:nvSpPr>
            <p:cNvPr id="39949" name="Line 7"/>
            <p:cNvSpPr>
              <a:spLocks noChangeShapeType="1"/>
            </p:cNvSpPr>
            <p:nvPr/>
          </p:nvSpPr>
          <p:spPr bwMode="auto">
            <a:xfrm flipH="1">
              <a:off x="3394" y="1490"/>
              <a:ext cx="272" cy="28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50" name="Text Box 8"/>
            <p:cNvSpPr txBox="1">
              <a:spLocks noChangeArrowheads="1"/>
            </p:cNvSpPr>
            <p:nvPr/>
          </p:nvSpPr>
          <p:spPr bwMode="auto">
            <a:xfrm>
              <a:off x="3792" y="1346"/>
              <a:ext cx="1728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de-DE" altLang="de-DE" sz="2000" dirty="0">
                  <a:latin typeface="Myriad Pro Light" panose="020B0603030403020204" pitchFamily="34" charset="0"/>
                  <a:ea typeface="Verdana" panose="020B0604030504040204" pitchFamily="34" charset="0"/>
                  <a:cs typeface="+mj-cs"/>
                </a:rPr>
                <a:t>Growth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de-DE" altLang="de-DE" sz="2000" dirty="0">
                  <a:latin typeface="Myriad Pro Light" panose="020B0603030403020204" pitchFamily="34" charset="0"/>
                  <a:ea typeface="Verdana" panose="020B0604030504040204" pitchFamily="34" charset="0"/>
                  <a:cs typeface="+mj-cs"/>
                </a:rPr>
                <a:t>0,5 cm </a:t>
              </a:r>
            </a:p>
          </p:txBody>
        </p:sp>
        <p:sp>
          <p:nvSpPr>
            <p:cNvPr id="39951" name="Line 9"/>
            <p:cNvSpPr>
              <a:spLocks noChangeShapeType="1"/>
            </p:cNvSpPr>
            <p:nvPr/>
          </p:nvSpPr>
          <p:spPr bwMode="auto">
            <a:xfrm flipH="1">
              <a:off x="3379" y="1480"/>
              <a:ext cx="272" cy="287"/>
            </a:xfrm>
            <a:prstGeom prst="line">
              <a:avLst/>
            </a:prstGeom>
            <a:noFill/>
            <a:ln w="76200">
              <a:solidFill>
                <a:srgbClr val="71DA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61482" name="Text Box 10"/>
          <p:cNvSpPr txBox="1">
            <a:spLocks noChangeArrowheads="1"/>
          </p:cNvSpPr>
          <p:nvPr/>
        </p:nvSpPr>
        <p:spPr bwMode="auto">
          <a:xfrm>
            <a:off x="539972" y="3559717"/>
            <a:ext cx="27574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de-DE" altLang="de-DE" sz="2000" dirty="0">
                <a:solidFill>
                  <a:srgbClr val="FFC000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Decay 30 cm</a:t>
            </a:r>
          </a:p>
        </p:txBody>
      </p:sp>
      <p:sp useBgFill="1">
        <p:nvSpPr>
          <p:cNvPr id="361483" name="Oval 11"/>
          <p:cNvSpPr>
            <a:spLocks noChangeArrowheads="1"/>
          </p:cNvSpPr>
          <p:nvPr/>
        </p:nvSpPr>
        <p:spPr bwMode="auto">
          <a:xfrm>
            <a:off x="3999817" y="3208910"/>
            <a:ext cx="1076325" cy="1076325"/>
          </a:xfrm>
          <a:prstGeom prst="ellipse">
            <a:avLst/>
          </a:prstGeom>
          <a:ln w="76200" algn="ctr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dirty="0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67854" y="3177160"/>
            <a:ext cx="2062164" cy="1158875"/>
            <a:chOff x="1456" y="2183"/>
            <a:chExt cx="1299" cy="730"/>
          </a:xfrm>
        </p:grpSpPr>
        <p:sp>
          <p:nvSpPr>
            <p:cNvPr id="39946" name="Line 13"/>
            <p:cNvSpPr>
              <a:spLocks noChangeShapeType="1"/>
            </p:cNvSpPr>
            <p:nvPr/>
          </p:nvSpPr>
          <p:spPr bwMode="auto">
            <a:xfrm>
              <a:off x="1456" y="2901"/>
              <a:ext cx="129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47" name="Line 14"/>
            <p:cNvSpPr>
              <a:spLocks noChangeShapeType="1"/>
            </p:cNvSpPr>
            <p:nvPr/>
          </p:nvSpPr>
          <p:spPr bwMode="auto">
            <a:xfrm>
              <a:off x="1456" y="2183"/>
              <a:ext cx="1299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48" name="Line 15"/>
            <p:cNvSpPr>
              <a:spLocks noChangeShapeType="1"/>
            </p:cNvSpPr>
            <p:nvPr/>
          </p:nvSpPr>
          <p:spPr bwMode="auto">
            <a:xfrm>
              <a:off x="2478" y="2187"/>
              <a:ext cx="0" cy="7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77486EE8-0AF1-471E-BE7D-A51D5EAFB4E9}"/>
              </a:ext>
            </a:extLst>
          </p:cNvPr>
          <p:cNvSpPr txBox="1"/>
          <p:nvPr/>
        </p:nvSpPr>
        <p:spPr>
          <a:xfrm>
            <a:off x="364642" y="1556987"/>
            <a:ext cx="3846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err="1"/>
              <a:t>M</a:t>
            </a:r>
            <a:r>
              <a:rPr lang="pl-PL" sz="3600" baseline="-25000" dirty="0" err="1"/>
              <a:t>res</a:t>
            </a:r>
            <a:r>
              <a:rPr lang="pl-PL" sz="3600" baseline="-25000" dirty="0"/>
              <a:t> </a:t>
            </a:r>
            <a:r>
              <a:rPr lang="pl-PL" sz="3600" baseline="-25000" dirty="0" err="1"/>
              <a:t>bend</a:t>
            </a:r>
            <a:r>
              <a:rPr lang="pl-PL" sz="3600" dirty="0"/>
              <a:t>= D</a:t>
            </a:r>
            <a:r>
              <a:rPr lang="pl-PL" sz="3600" baseline="30000" dirty="0"/>
              <a:t>3</a:t>
            </a:r>
            <a:r>
              <a:rPr lang="pl-PL" sz="3600" dirty="0"/>
              <a:t> x </a:t>
            </a:r>
            <a:r>
              <a:rPr lang="pl-PL" sz="3600" dirty="0">
                <a:latin typeface="Symbol" panose="05050102010706020507" pitchFamily="18" charset="2"/>
              </a:rPr>
              <a:t>P</a:t>
            </a:r>
            <a:r>
              <a:rPr lang="pl-PL" sz="3600" dirty="0"/>
              <a:t>/32</a:t>
            </a:r>
          </a:p>
        </p:txBody>
      </p:sp>
    </p:spTree>
    <p:extLst>
      <p:ext uri="{BB962C8B-B14F-4D97-AF65-F5344CB8AC3E}">
        <p14:creationId xmlns:p14="http://schemas.microsoft.com/office/powerpoint/2010/main" val="578647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2" grpId="0"/>
      <p:bldP spid="361483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C_WoodFibers_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78" y="2814638"/>
            <a:ext cx="23622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3" name="Line 3"/>
          <p:cNvSpPr>
            <a:spLocks noChangeAspect="1" noChangeShapeType="1"/>
          </p:cNvSpPr>
          <p:nvPr/>
        </p:nvSpPr>
        <p:spPr bwMode="auto">
          <a:xfrm>
            <a:off x="1399006" y="3808413"/>
            <a:ext cx="214312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029639" y="1935790"/>
            <a:ext cx="1584325" cy="600075"/>
            <a:chOff x="912" y="672"/>
            <a:chExt cx="1248" cy="472"/>
          </a:xfrm>
        </p:grpSpPr>
        <p:sp>
          <p:nvSpPr>
            <p:cNvPr id="41001" name="AutoShape 5"/>
            <p:cNvSpPr>
              <a:spLocks noChangeAspect="1" noChangeArrowheads="1"/>
            </p:cNvSpPr>
            <p:nvPr/>
          </p:nvSpPr>
          <p:spPr bwMode="auto">
            <a:xfrm flipH="1">
              <a:off x="912" y="672"/>
              <a:ext cx="1112" cy="472"/>
            </a:xfrm>
            <a:prstGeom prst="leftArrow">
              <a:avLst>
                <a:gd name="adj1" fmla="val 50000"/>
                <a:gd name="adj2" fmla="val 58898"/>
              </a:avLst>
            </a:prstGeom>
            <a:solidFill>
              <a:srgbClr val="8BD3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41002" name="Text Box 6"/>
            <p:cNvSpPr txBox="1">
              <a:spLocks noChangeAspect="1" noChangeArrowheads="1"/>
            </p:cNvSpPr>
            <p:nvPr/>
          </p:nvSpPr>
          <p:spPr bwMode="auto">
            <a:xfrm flipH="1">
              <a:off x="960" y="744"/>
              <a:ext cx="1200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2000">
                  <a:solidFill>
                    <a:schemeClr val="tx2"/>
                  </a:solidFill>
                </a:rPr>
                <a:t>load</a:t>
              </a:r>
              <a:endParaRPr lang="de-DE" altLang="de-DE" sz="20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sp>
        <p:nvSpPr>
          <p:cNvPr id="389127" name="Freeform 7"/>
          <p:cNvSpPr>
            <a:spLocks noChangeAspect="1"/>
          </p:cNvSpPr>
          <p:nvPr/>
        </p:nvSpPr>
        <p:spPr bwMode="auto">
          <a:xfrm flipH="1">
            <a:off x="1407737" y="4847488"/>
            <a:ext cx="2122488" cy="803275"/>
          </a:xfrm>
          <a:custGeom>
            <a:avLst/>
            <a:gdLst>
              <a:gd name="T0" fmla="*/ 0 w 1722"/>
              <a:gd name="T1" fmla="*/ 2147483647 h 525"/>
              <a:gd name="T2" fmla="*/ 2147483647 w 1722"/>
              <a:gd name="T3" fmla="*/ 2147483647 h 525"/>
              <a:gd name="T4" fmla="*/ 2147483647 w 1722"/>
              <a:gd name="T5" fmla="*/ 0 h 525"/>
              <a:gd name="T6" fmla="*/ 2147483647 w 1722"/>
              <a:gd name="T7" fmla="*/ 2147483647 h 525"/>
              <a:gd name="T8" fmla="*/ 0 w 1722"/>
              <a:gd name="T9" fmla="*/ 2147483647 h 5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2"/>
              <a:gd name="T16" fmla="*/ 0 h 525"/>
              <a:gd name="T17" fmla="*/ 1722 w 1722"/>
              <a:gd name="T18" fmla="*/ 525 h 5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2" h="525">
                <a:moveTo>
                  <a:pt x="0" y="261"/>
                </a:moveTo>
                <a:lnTo>
                  <a:pt x="1722" y="261"/>
                </a:lnTo>
                <a:lnTo>
                  <a:pt x="1722" y="0"/>
                </a:lnTo>
                <a:lnTo>
                  <a:pt x="3" y="525"/>
                </a:lnTo>
                <a:lnTo>
                  <a:pt x="0" y="261"/>
                </a:lnTo>
                <a:close/>
              </a:path>
            </a:pathLst>
          </a:custGeom>
          <a:gradFill rotWithShape="0">
            <a:gsLst>
              <a:gs pos="0">
                <a:srgbClr val="730000"/>
              </a:gs>
              <a:gs pos="50000">
                <a:srgbClr val="FF0000"/>
              </a:gs>
              <a:gs pos="100000">
                <a:srgbClr val="730000"/>
              </a:gs>
            </a:gsLst>
            <a:lin ang="0" scaled="1"/>
          </a:gra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4817661" y="4743725"/>
            <a:ext cx="2563812" cy="1116013"/>
            <a:chOff x="3365" y="3044"/>
            <a:chExt cx="1615" cy="703"/>
          </a:xfrm>
        </p:grpSpPr>
        <p:sp>
          <p:nvSpPr>
            <p:cNvPr id="40991" name="Line 51"/>
            <p:cNvSpPr>
              <a:spLocks noChangeAspect="1" noChangeShapeType="1"/>
            </p:cNvSpPr>
            <p:nvPr/>
          </p:nvSpPr>
          <p:spPr bwMode="auto">
            <a:xfrm flipH="1">
              <a:off x="3416" y="3449"/>
              <a:ext cx="0" cy="119"/>
            </a:xfrm>
            <a:prstGeom prst="line">
              <a:avLst/>
            </a:prstGeom>
            <a:noFill/>
            <a:ln w="317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992" name="Freeform 14"/>
            <p:cNvSpPr>
              <a:spLocks noChangeAspect="1"/>
            </p:cNvSpPr>
            <p:nvPr/>
          </p:nvSpPr>
          <p:spPr bwMode="auto">
            <a:xfrm>
              <a:off x="3524" y="3116"/>
              <a:ext cx="1456" cy="631"/>
            </a:xfrm>
            <a:custGeom>
              <a:avLst/>
              <a:gdLst>
                <a:gd name="T0" fmla="*/ 436 w 1969"/>
                <a:gd name="T1" fmla="*/ 55 h 984"/>
                <a:gd name="T2" fmla="*/ 0 w 1969"/>
                <a:gd name="T3" fmla="*/ 55 h 984"/>
                <a:gd name="T4" fmla="*/ 4 w 1969"/>
                <a:gd name="T5" fmla="*/ 0 h 984"/>
                <a:gd name="T6" fmla="*/ 436 w 1969"/>
                <a:gd name="T7" fmla="*/ 107 h 984"/>
                <a:gd name="T8" fmla="*/ 436 w 1969"/>
                <a:gd name="T9" fmla="*/ 55 h 9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9"/>
                <a:gd name="T16" fmla="*/ 0 h 984"/>
                <a:gd name="T17" fmla="*/ 1969 w 1969"/>
                <a:gd name="T18" fmla="*/ 984 h 9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9" h="984">
                  <a:moveTo>
                    <a:pt x="1968" y="501"/>
                  </a:moveTo>
                  <a:lnTo>
                    <a:pt x="0" y="501"/>
                  </a:lnTo>
                  <a:lnTo>
                    <a:pt x="17" y="0"/>
                  </a:lnTo>
                  <a:lnTo>
                    <a:pt x="1969" y="984"/>
                  </a:lnTo>
                  <a:lnTo>
                    <a:pt x="1968" y="501"/>
                  </a:lnTo>
                  <a:close/>
                </a:path>
              </a:pathLst>
            </a:custGeom>
            <a:gradFill rotWithShape="0">
              <a:gsLst>
                <a:gs pos="0">
                  <a:srgbClr val="730000"/>
                </a:gs>
                <a:gs pos="50000">
                  <a:srgbClr val="FF0000"/>
                </a:gs>
                <a:gs pos="100000">
                  <a:srgbClr val="730000"/>
                </a:gs>
              </a:gsLst>
              <a:lin ang="0" scaled="1"/>
            </a:gra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993" name="Line 16"/>
            <p:cNvSpPr>
              <a:spLocks noChangeAspect="1" noChangeShapeType="1"/>
            </p:cNvSpPr>
            <p:nvPr/>
          </p:nvSpPr>
          <p:spPr bwMode="auto">
            <a:xfrm>
              <a:off x="3424" y="3539"/>
              <a:ext cx="112" cy="0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994" name="Line 18"/>
            <p:cNvSpPr>
              <a:spLocks noChangeAspect="1" noChangeShapeType="1"/>
            </p:cNvSpPr>
            <p:nvPr/>
          </p:nvSpPr>
          <p:spPr bwMode="auto">
            <a:xfrm flipH="1">
              <a:off x="3412" y="3061"/>
              <a:ext cx="0" cy="119"/>
            </a:xfrm>
            <a:prstGeom prst="line">
              <a:avLst/>
            </a:prstGeom>
            <a:noFill/>
            <a:ln w="317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995" name="Line 19"/>
            <p:cNvSpPr>
              <a:spLocks noChangeAspect="1" noChangeShapeType="1"/>
            </p:cNvSpPr>
            <p:nvPr/>
          </p:nvSpPr>
          <p:spPr bwMode="auto">
            <a:xfrm>
              <a:off x="3415" y="3100"/>
              <a:ext cx="109" cy="0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996" name="Rectangle 21"/>
            <p:cNvSpPr>
              <a:spLocks noChangeAspect="1" noChangeArrowheads="1"/>
            </p:cNvSpPr>
            <p:nvPr/>
          </p:nvSpPr>
          <p:spPr bwMode="auto">
            <a:xfrm flipH="1">
              <a:off x="3365" y="3135"/>
              <a:ext cx="104" cy="365"/>
            </a:xfrm>
            <a:prstGeom prst="rect">
              <a:avLst/>
            </a:prstGeom>
            <a:gradFill rotWithShape="0">
              <a:gsLst>
                <a:gs pos="0">
                  <a:srgbClr val="71DAFF"/>
                </a:gs>
                <a:gs pos="100000">
                  <a:srgbClr val="182F7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40997" name="Line 22"/>
            <p:cNvSpPr>
              <a:spLocks noChangeAspect="1" noChangeShapeType="1"/>
            </p:cNvSpPr>
            <p:nvPr/>
          </p:nvSpPr>
          <p:spPr bwMode="auto">
            <a:xfrm flipH="1" flipV="1">
              <a:off x="3524" y="3044"/>
              <a:ext cx="0" cy="657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40998" name="Group 23"/>
            <p:cNvGrpSpPr>
              <a:grpSpLocks noChangeAspect="1"/>
            </p:cNvGrpSpPr>
            <p:nvPr/>
          </p:nvGrpSpPr>
          <p:grpSpPr bwMode="auto">
            <a:xfrm flipH="1">
              <a:off x="3667" y="3270"/>
              <a:ext cx="236" cy="416"/>
              <a:chOff x="816" y="1056"/>
              <a:chExt cx="193" cy="467"/>
            </a:xfrm>
          </p:grpSpPr>
          <p:sp>
            <p:nvSpPr>
              <p:cNvPr id="40999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817" y="1200"/>
                <a:ext cx="192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altLang="de-DE" sz="2400"/>
              </a:p>
            </p:txBody>
          </p:sp>
          <p:sp>
            <p:nvSpPr>
              <p:cNvPr id="41000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816" y="1056"/>
                <a:ext cx="191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altLang="de-DE" sz="2400"/>
              </a:p>
            </p:txBody>
          </p:sp>
        </p:grpSp>
      </p:grpSp>
      <p:pic>
        <p:nvPicPr>
          <p:cNvPr id="389146" name="Picture 26" descr="TC_WoodFibers_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61778">
            <a:off x="5236434" y="2841649"/>
            <a:ext cx="22320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7" name="Line 27"/>
          <p:cNvSpPr>
            <a:spLocks noChangeAspect="1" noChangeShapeType="1"/>
          </p:cNvSpPr>
          <p:nvPr/>
        </p:nvSpPr>
        <p:spPr bwMode="auto">
          <a:xfrm rot="2819853" flipH="1">
            <a:off x="5665585" y="3228628"/>
            <a:ext cx="1571625" cy="1704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5" name="Group 28"/>
          <p:cNvGrpSpPr>
            <a:grpSpLocks noChangeAspect="1"/>
          </p:cNvGrpSpPr>
          <p:nvPr/>
        </p:nvGrpSpPr>
        <p:grpSpPr bwMode="auto">
          <a:xfrm>
            <a:off x="1566942" y="2144469"/>
            <a:ext cx="1768475" cy="3844925"/>
            <a:chOff x="960" y="1376"/>
            <a:chExt cx="1392" cy="3073"/>
          </a:xfrm>
        </p:grpSpPr>
        <p:sp>
          <p:nvSpPr>
            <p:cNvPr id="40989" name="Line 29"/>
            <p:cNvSpPr>
              <a:spLocks noChangeAspect="1" noChangeShapeType="1"/>
            </p:cNvSpPr>
            <p:nvPr/>
          </p:nvSpPr>
          <p:spPr bwMode="auto">
            <a:xfrm flipV="1">
              <a:off x="1664" y="1376"/>
              <a:ext cx="0" cy="256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990" name="Text Box 30"/>
            <p:cNvSpPr txBox="1">
              <a:spLocks noChangeAspect="1" noChangeArrowheads="1"/>
            </p:cNvSpPr>
            <p:nvPr/>
          </p:nvSpPr>
          <p:spPr bwMode="auto">
            <a:xfrm>
              <a:off x="960" y="3936"/>
              <a:ext cx="1392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de-DE">
                  <a:solidFill>
                    <a:srgbClr val="33CC33"/>
                  </a:solidFill>
                </a:rPr>
                <a:t>neutral </a:t>
              </a:r>
              <a:br>
                <a:rPr lang="de-DE" altLang="de-DE">
                  <a:solidFill>
                    <a:srgbClr val="33CC33"/>
                  </a:solidFill>
                </a:rPr>
              </a:br>
              <a:r>
                <a:rPr lang="de-DE" altLang="de-DE">
                  <a:solidFill>
                    <a:srgbClr val="33CC33"/>
                  </a:solidFill>
                </a:rPr>
                <a:t>axis</a:t>
              </a:r>
            </a:p>
          </p:txBody>
        </p:sp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1403978" y="2559050"/>
            <a:ext cx="3743326" cy="2359025"/>
            <a:chOff x="1542" y="1324"/>
            <a:chExt cx="2358" cy="1486"/>
          </a:xfrm>
        </p:grpSpPr>
        <p:sp>
          <p:nvSpPr>
            <p:cNvPr id="40984" name="Freeform 34"/>
            <p:cNvSpPr>
              <a:spLocks noChangeAspect="1"/>
            </p:cNvSpPr>
            <p:nvPr/>
          </p:nvSpPr>
          <p:spPr bwMode="auto">
            <a:xfrm>
              <a:off x="2925" y="1776"/>
              <a:ext cx="147" cy="317"/>
            </a:xfrm>
            <a:custGeom>
              <a:avLst/>
              <a:gdLst>
                <a:gd name="T0" fmla="*/ 147 w 147"/>
                <a:gd name="T1" fmla="*/ 0 h 317"/>
                <a:gd name="T2" fmla="*/ 0 w 147"/>
                <a:gd name="T3" fmla="*/ 317 h 317"/>
                <a:gd name="T4" fmla="*/ 0 60000 65536"/>
                <a:gd name="T5" fmla="*/ 0 60000 65536"/>
                <a:gd name="T6" fmla="*/ 0 w 147"/>
                <a:gd name="T7" fmla="*/ 0 h 317"/>
                <a:gd name="T8" fmla="*/ 147 w 147"/>
                <a:gd name="T9" fmla="*/ 317 h 31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7" h="317">
                  <a:moveTo>
                    <a:pt x="147" y="0"/>
                  </a:moveTo>
                  <a:lnTo>
                    <a:pt x="0" y="317"/>
                  </a:lnTo>
                </a:path>
              </a:pathLst>
            </a:custGeom>
            <a:noFill/>
            <a:ln w="38100">
              <a:solidFill>
                <a:srgbClr val="71DA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985" name="Text Box 32"/>
            <p:cNvSpPr txBox="1">
              <a:spLocks noChangeAspect="1" noChangeArrowheads="1"/>
            </p:cNvSpPr>
            <p:nvPr/>
          </p:nvSpPr>
          <p:spPr bwMode="auto">
            <a:xfrm>
              <a:off x="2825" y="1324"/>
              <a:ext cx="107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de-DE" dirty="0" err="1">
                  <a:solidFill>
                    <a:srgbClr val="8BD3FF"/>
                  </a:solidFill>
                </a:rPr>
                <a:t>peak</a:t>
              </a:r>
              <a:r>
                <a:rPr lang="de-DE" altLang="de-DE" dirty="0">
                  <a:solidFill>
                    <a:srgbClr val="8BD3FF"/>
                  </a:solidFill>
                </a:rPr>
                <a:t> stress </a:t>
              </a:r>
              <a:r>
                <a:rPr lang="de-DE" altLang="de-DE" dirty="0" err="1">
                  <a:solidFill>
                    <a:srgbClr val="8BD3FF"/>
                  </a:solidFill>
                </a:rPr>
                <a:t>levels</a:t>
              </a:r>
              <a:endParaRPr lang="de-DE" altLang="de-DE" dirty="0">
                <a:solidFill>
                  <a:srgbClr val="8BD3FF"/>
                </a:solidFill>
              </a:endParaRPr>
            </a:p>
          </p:txBody>
        </p:sp>
        <p:sp>
          <p:nvSpPr>
            <p:cNvPr id="40986" name="Text Box 36"/>
            <p:cNvSpPr txBox="1">
              <a:spLocks noChangeAspect="1" noChangeArrowheads="1"/>
            </p:cNvSpPr>
            <p:nvPr/>
          </p:nvSpPr>
          <p:spPr bwMode="auto">
            <a:xfrm>
              <a:off x="2590" y="2233"/>
              <a:ext cx="1229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de-DE">
                  <a:solidFill>
                    <a:srgbClr val="8BD3FF"/>
                  </a:solidFill>
                </a:rPr>
                <a:t>occur</a:t>
              </a:r>
              <a:br>
                <a:rPr lang="de-DE" altLang="de-DE">
                  <a:solidFill>
                    <a:srgbClr val="8BD3FF"/>
                  </a:solidFill>
                </a:rPr>
              </a:br>
              <a:r>
                <a:rPr lang="de-DE" altLang="de-DE">
                  <a:solidFill>
                    <a:srgbClr val="8BD3FF"/>
                  </a:solidFill>
                </a:rPr>
                <a:t>in a stem‘s marginal fibres</a:t>
              </a:r>
            </a:p>
          </p:txBody>
        </p:sp>
        <p:sp>
          <p:nvSpPr>
            <p:cNvPr id="40987" name="Oval 40"/>
            <p:cNvSpPr>
              <a:spLocks noChangeAspect="1" noChangeArrowheads="1"/>
            </p:cNvSpPr>
            <p:nvPr/>
          </p:nvSpPr>
          <p:spPr bwMode="auto">
            <a:xfrm>
              <a:off x="1542" y="2066"/>
              <a:ext cx="83" cy="83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40988" name="Oval 41"/>
            <p:cNvSpPr>
              <a:spLocks noChangeAspect="1" noChangeArrowheads="1"/>
            </p:cNvSpPr>
            <p:nvPr/>
          </p:nvSpPr>
          <p:spPr bwMode="auto">
            <a:xfrm>
              <a:off x="2852" y="2066"/>
              <a:ext cx="83" cy="83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</p:grp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4617140" y="3298894"/>
            <a:ext cx="2993650" cy="723901"/>
            <a:chOff x="3307" y="1881"/>
            <a:chExt cx="1822" cy="456"/>
          </a:xfrm>
        </p:grpSpPr>
        <p:sp>
          <p:nvSpPr>
            <p:cNvPr id="40981" name="Freeform 35"/>
            <p:cNvSpPr>
              <a:spLocks noChangeAspect="1"/>
            </p:cNvSpPr>
            <p:nvPr/>
          </p:nvSpPr>
          <p:spPr bwMode="auto">
            <a:xfrm>
              <a:off x="3307" y="1881"/>
              <a:ext cx="308" cy="317"/>
            </a:xfrm>
            <a:custGeom>
              <a:avLst/>
              <a:gdLst>
                <a:gd name="T0" fmla="*/ 0 w 263"/>
                <a:gd name="T1" fmla="*/ 0 h 271"/>
                <a:gd name="T2" fmla="*/ 263 w 263"/>
                <a:gd name="T3" fmla="*/ 271 h 271"/>
                <a:gd name="T4" fmla="*/ 0 60000 65536"/>
                <a:gd name="T5" fmla="*/ 0 60000 65536"/>
                <a:gd name="T6" fmla="*/ 0 w 263"/>
                <a:gd name="T7" fmla="*/ 0 h 271"/>
                <a:gd name="T8" fmla="*/ 263 w 263"/>
                <a:gd name="T9" fmla="*/ 271 h 27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3" h="271">
                  <a:moveTo>
                    <a:pt x="0" y="0"/>
                  </a:moveTo>
                  <a:lnTo>
                    <a:pt x="263" y="271"/>
                  </a:lnTo>
                </a:path>
              </a:pathLst>
            </a:custGeom>
            <a:noFill/>
            <a:ln w="38100">
              <a:solidFill>
                <a:srgbClr val="69C6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0982" name="Oval 42"/>
            <p:cNvSpPr>
              <a:spLocks noChangeAspect="1" noChangeArrowheads="1"/>
            </p:cNvSpPr>
            <p:nvPr/>
          </p:nvSpPr>
          <p:spPr bwMode="auto">
            <a:xfrm>
              <a:off x="3641" y="2254"/>
              <a:ext cx="84" cy="83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40983" name="Oval 43"/>
            <p:cNvSpPr>
              <a:spLocks noChangeAspect="1" noChangeArrowheads="1"/>
            </p:cNvSpPr>
            <p:nvPr/>
          </p:nvSpPr>
          <p:spPr bwMode="auto">
            <a:xfrm flipH="1">
              <a:off x="5057" y="2257"/>
              <a:ext cx="72" cy="7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</p:grpSp>
      <p:grpSp>
        <p:nvGrpSpPr>
          <p:cNvPr id="9" name="Group 52"/>
          <p:cNvGrpSpPr>
            <a:grpSpLocks noChangeAspect="1"/>
          </p:cNvGrpSpPr>
          <p:nvPr/>
        </p:nvGrpSpPr>
        <p:grpSpPr bwMode="auto">
          <a:xfrm>
            <a:off x="5335866" y="2852996"/>
            <a:ext cx="1768475" cy="3002733"/>
            <a:chOff x="960" y="1722"/>
            <a:chExt cx="1392" cy="3016"/>
          </a:xfrm>
        </p:grpSpPr>
        <p:sp>
          <p:nvSpPr>
            <p:cNvPr id="40977" name="Line 53"/>
            <p:cNvSpPr>
              <a:spLocks noChangeAspect="1" noChangeShapeType="1"/>
            </p:cNvSpPr>
            <p:nvPr/>
          </p:nvSpPr>
          <p:spPr bwMode="auto">
            <a:xfrm flipV="1">
              <a:off x="1698" y="1722"/>
              <a:ext cx="0" cy="256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978" name="Text Box 54"/>
            <p:cNvSpPr txBox="1">
              <a:spLocks noChangeAspect="1" noChangeArrowheads="1"/>
            </p:cNvSpPr>
            <p:nvPr/>
          </p:nvSpPr>
          <p:spPr bwMode="auto">
            <a:xfrm>
              <a:off x="960" y="4233"/>
              <a:ext cx="1392" cy="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de-DE" dirty="0">
                  <a:solidFill>
                    <a:srgbClr val="33CC33"/>
                  </a:solidFill>
                </a:rPr>
                <a:t>neutral </a:t>
              </a:r>
              <a:br>
                <a:rPr lang="de-DE" altLang="de-DE" dirty="0">
                  <a:solidFill>
                    <a:srgbClr val="33CC33"/>
                  </a:solidFill>
                </a:rPr>
              </a:br>
              <a:r>
                <a:rPr lang="de-DE" altLang="de-DE" dirty="0" err="1">
                  <a:solidFill>
                    <a:srgbClr val="33CC33"/>
                  </a:solidFill>
                </a:rPr>
                <a:t>axis</a:t>
              </a:r>
              <a:endParaRPr lang="de-DE" altLang="de-DE" dirty="0">
                <a:solidFill>
                  <a:srgbClr val="33CC33"/>
                </a:solidFill>
              </a:endParaRPr>
            </a:p>
          </p:txBody>
        </p:sp>
      </p:grpSp>
      <p:sp>
        <p:nvSpPr>
          <p:cNvPr id="11" name="Tytuł 10">
            <a:extLst>
              <a:ext uri="{FF2B5EF4-FFF2-40B4-BE49-F238E27FC236}">
                <a16:creationId xmlns:a16="http://schemas.microsoft.com/office/drawing/2014/main" xmlns="" id="{02507652-26F3-4833-BCDC-B8CBC50A8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Relevance</a:t>
            </a:r>
            <a:r>
              <a:rPr lang="pl-PL" dirty="0"/>
              <a:t> of </a:t>
            </a:r>
            <a:r>
              <a:rPr lang="pl-PL" dirty="0" err="1"/>
              <a:t>Hollow</a:t>
            </a:r>
            <a:r>
              <a:rPr lang="pl-PL" dirty="0"/>
              <a:t> </a:t>
            </a:r>
            <a:r>
              <a:rPr lang="pl-PL" dirty="0" err="1"/>
              <a:t>Cylinders</a:t>
            </a:r>
            <a:endParaRPr lang="pl-PL" dirty="0"/>
          </a:p>
        </p:txBody>
      </p:sp>
      <p:pic>
        <p:nvPicPr>
          <p:cNvPr id="47" name="Picture 3" descr="T Green 52 oak pollard rim">
            <a:extLst>
              <a:ext uri="{FF2B5EF4-FFF2-40B4-BE49-F238E27FC236}">
                <a16:creationId xmlns:a16="http://schemas.microsoft.com/office/drawing/2014/main" xmlns="" id="{1F8BF69C-B25A-49B7-B12B-0EA90802A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1421" t="8537"/>
          <a:stretch/>
        </p:blipFill>
        <p:spPr bwMode="auto">
          <a:xfrm>
            <a:off x="5028410" y="2947245"/>
            <a:ext cx="2591606" cy="213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Podtytuł 5">
            <a:extLst>
              <a:ext uri="{FF2B5EF4-FFF2-40B4-BE49-F238E27FC236}">
                <a16:creationId xmlns:a16="http://schemas.microsoft.com/office/drawing/2014/main" xmlns="" id="{6416303F-66AA-4BA7-A5F4-54A6AB119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189259"/>
            <a:ext cx="9143999" cy="641445"/>
          </a:xfrm>
        </p:spPr>
        <p:txBody>
          <a:bodyPr/>
          <a:lstStyle/>
          <a:p>
            <a:r>
              <a:rPr lang="pl-PL" dirty="0" err="1"/>
              <a:t>Load</a:t>
            </a:r>
            <a:r>
              <a:rPr lang="pl-PL" dirty="0"/>
              <a:t> </a:t>
            </a:r>
            <a:r>
              <a:rPr lang="pl-PL" dirty="0" err="1"/>
              <a:t>bearing</a:t>
            </a:r>
            <a:r>
              <a:rPr lang="pl-PL" dirty="0"/>
              <a:t> Geometry</a:t>
            </a:r>
          </a:p>
        </p:txBody>
      </p:sp>
    </p:spTree>
    <p:extLst>
      <p:ext uri="{BB962C8B-B14F-4D97-AF65-F5344CB8AC3E}">
        <p14:creationId xmlns:p14="http://schemas.microsoft.com/office/powerpoint/2010/main" val="209866574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89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89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9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9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3" grpId="0" animBg="1"/>
      <p:bldP spid="389127" grpId="0" animBg="1"/>
      <p:bldP spid="3891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30176" y="787114"/>
            <a:ext cx="8966579" cy="553691"/>
          </a:xfrm>
        </p:spPr>
        <p:txBody>
          <a:bodyPr>
            <a:normAutofit/>
          </a:bodyPr>
          <a:lstStyle/>
          <a:p>
            <a:r>
              <a:rPr lang="de-DE" dirty="0">
                <a:latin typeface="Myriad Pro Light" panose="020B0603030403020204" pitchFamily="34" charset="0"/>
              </a:rPr>
              <a:t>Modes </a:t>
            </a:r>
            <a:r>
              <a:rPr lang="de-DE" dirty="0" err="1">
                <a:latin typeface="Myriad Pro Light" panose="020B0603030403020204" pitchFamily="34" charset="0"/>
              </a:rPr>
              <a:t>of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Failure</a:t>
            </a:r>
            <a:endParaRPr lang="de-DE" dirty="0">
              <a:latin typeface="Myriad Pro Light" panose="020B0603030403020204" pitchFamily="34" charset="0"/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i="1" dirty="0" err="1">
                <a:latin typeface="Myriad Pro Light" panose="020B0603030403020204" pitchFamily="34" charset="0"/>
              </a:rPr>
              <a:t>Tree</a:t>
            </a:r>
            <a:r>
              <a:rPr lang="de-DE" i="1" dirty="0" err="1">
                <a:solidFill>
                  <a:srgbClr val="929292"/>
                </a:solidFill>
                <a:latin typeface="Myriad Pro Light" panose="020B0603030403020204" pitchFamily="34" charset="0"/>
              </a:rPr>
              <a:t>Calc</a:t>
            </a:r>
            <a:r>
              <a:rPr lang="de-DE" dirty="0">
                <a:latin typeface="Myriad Pro Light" panose="020B0603030403020204" pitchFamily="34" charset="0"/>
              </a:rPr>
              <a:t>  </a:t>
            </a:r>
            <a:r>
              <a:rPr lang="de-DE" dirty="0" err="1">
                <a:latin typeface="Myriad Pro Light" panose="020B0603030403020204" pitchFamily="34" charset="0"/>
              </a:rPr>
              <a:t>is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designed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to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evaluate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Breaking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Failure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only</a:t>
            </a:r>
            <a:endParaRPr lang="de-DE" dirty="0">
              <a:latin typeface="Myriad Pro Light" panose="020B0603030403020204" pitchFamily="34" charset="0"/>
            </a:endParaRPr>
          </a:p>
        </p:txBody>
      </p:sp>
      <p:grpSp>
        <p:nvGrpSpPr>
          <p:cNvPr id="13" name="Group 17"/>
          <p:cNvGrpSpPr/>
          <p:nvPr/>
        </p:nvGrpSpPr>
        <p:grpSpPr>
          <a:xfrm>
            <a:off x="539972" y="1988989"/>
            <a:ext cx="3594612" cy="3596500"/>
            <a:chOff x="565550" y="1148440"/>
            <a:chExt cx="4825907" cy="5082737"/>
          </a:xfrm>
        </p:grpSpPr>
        <p:sp>
          <p:nvSpPr>
            <p:cNvPr id="14" name="Rectangle 3"/>
            <p:cNvSpPr>
              <a:spLocks noChangeAspect="1" noChangeArrowheads="1"/>
            </p:cNvSpPr>
            <p:nvPr/>
          </p:nvSpPr>
          <p:spPr bwMode="auto">
            <a:xfrm>
              <a:off x="758878" y="1148440"/>
              <a:ext cx="4632579" cy="1017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0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76000"/>
                </a:lnSpc>
              </a:pPr>
              <a:r>
                <a:rPr lang="de-DE" altLang="de-DE" sz="2400" b="0" dirty="0" err="1">
                  <a:solidFill>
                    <a:schemeClr val="tx1"/>
                  </a:solidFill>
                  <a:latin typeface="Myriad Pro Light" panose="020B0603030403020204" pitchFamily="34" charset="0"/>
                  <a:ea typeface="Verdana" panose="020B0604030504040204" pitchFamily="34" charset="0"/>
                </a:rPr>
                <a:t>Breaking</a:t>
              </a:r>
              <a:r>
                <a:rPr lang="de-DE" altLang="de-DE" sz="2400" b="0" dirty="0">
                  <a:solidFill>
                    <a:schemeClr val="tx1"/>
                  </a:solidFill>
                  <a:latin typeface="Myriad Pro Light" panose="020B0603030403020204" pitchFamily="34" charset="0"/>
                  <a:ea typeface="Verdana" panose="020B0604030504040204" pitchFamily="34" charset="0"/>
                </a:rPr>
                <a:t> </a:t>
              </a:r>
              <a:r>
                <a:rPr lang="de-DE" altLang="de-DE" sz="2400" b="0" dirty="0" err="1">
                  <a:solidFill>
                    <a:schemeClr val="tx1"/>
                  </a:solidFill>
                  <a:latin typeface="Myriad Pro Light" panose="020B0603030403020204" pitchFamily="34" charset="0"/>
                  <a:ea typeface="Verdana" panose="020B0604030504040204" pitchFamily="34" charset="0"/>
                </a:rPr>
                <a:t>failure</a:t>
              </a:r>
              <a:endParaRPr lang="de-DE" altLang="de-DE" sz="2400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5" name="Rectangle 4"/>
            <p:cNvSpPr>
              <a:spLocks noChangeAspect="1" noChangeArrowheads="1"/>
            </p:cNvSpPr>
            <p:nvPr/>
          </p:nvSpPr>
          <p:spPr bwMode="auto">
            <a:xfrm>
              <a:off x="1338858" y="2241629"/>
              <a:ext cx="3286558" cy="516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0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b="0" dirty="0" err="1">
                  <a:solidFill>
                    <a:schemeClr val="tx1"/>
                  </a:solidFill>
                  <a:latin typeface="Myriad Pro Light" panose="020B0603030403020204" pitchFamily="34" charset="0"/>
                </a:rPr>
                <a:t>Stem</a:t>
              </a:r>
              <a:r>
                <a:rPr lang="de-DE" altLang="de-DE" b="0" dirty="0">
                  <a:solidFill>
                    <a:schemeClr val="tx1"/>
                  </a:solidFill>
                  <a:latin typeface="Myriad Pro Light" panose="020B0603030403020204" pitchFamily="34" charset="0"/>
                </a:rPr>
                <a:t> / </a:t>
              </a:r>
              <a:r>
                <a:rPr lang="pl-PL" altLang="de-DE" b="0" dirty="0" err="1">
                  <a:solidFill>
                    <a:schemeClr val="tx1"/>
                  </a:solidFill>
                  <a:latin typeface="Myriad Pro Light" panose="020B0603030403020204" pitchFamily="34" charset="0"/>
                </a:rPr>
                <a:t>Limbs</a:t>
              </a:r>
              <a:r>
                <a:rPr lang="pl-PL" altLang="de-DE" b="0" dirty="0">
                  <a:solidFill>
                    <a:schemeClr val="tx1"/>
                  </a:solidFill>
                  <a:latin typeface="Myriad Pro Light" panose="020B0603030403020204" pitchFamily="34" charset="0"/>
                </a:rPr>
                <a:t>/</a:t>
              </a:r>
              <a:r>
                <a:rPr lang="pl-PL" altLang="de-DE" b="0" dirty="0" err="1">
                  <a:solidFill>
                    <a:schemeClr val="tx1"/>
                  </a:solidFill>
                  <a:latin typeface="Myriad Pro Light" panose="020B0603030403020204" pitchFamily="34" charset="0"/>
                </a:rPr>
                <a:t>Branches</a:t>
              </a:r>
              <a:endParaRPr lang="de-DE" altLang="de-DE" b="0" dirty="0">
                <a:solidFill>
                  <a:schemeClr val="tx1"/>
                </a:solidFill>
                <a:latin typeface="Myriad Pro Light" panose="020B0603030403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50" y="3122725"/>
              <a:ext cx="4825907" cy="31084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" name="Rectangle 3"/>
          <p:cNvSpPr>
            <a:spLocks noChangeAspect="1" noChangeArrowheads="1"/>
          </p:cNvSpPr>
          <p:nvPr/>
        </p:nvSpPr>
        <p:spPr bwMode="auto">
          <a:xfrm>
            <a:off x="5436006" y="1983245"/>
            <a:ext cx="3171992" cy="5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0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>
              <a:lnSpc>
                <a:spcPct val="176000"/>
              </a:lnSpc>
            </a:pPr>
            <a:r>
              <a:rPr lang="de-DE" altLang="de-DE" sz="2400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rPr>
              <a:t>Uprooting</a:t>
            </a:r>
            <a:r>
              <a:rPr lang="de-DE" altLang="de-DE" sz="2400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altLang="de-DE" sz="2400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rPr>
              <a:t>failure</a:t>
            </a:r>
            <a:endParaRPr lang="de-DE" altLang="de-DE" sz="2400" b="0" dirty="0">
              <a:solidFill>
                <a:schemeClr val="tx1"/>
              </a:solidFill>
              <a:latin typeface="Myriad Pro Light" panose="020B060303040302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76000"/>
              </a:lnSpc>
            </a:pPr>
            <a:r>
              <a:rPr lang="de-DE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rPr>
              <a:t>Failure</a:t>
            </a:r>
            <a:r>
              <a:rPr lang="de-DE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rPr>
              <a:t>of</a:t>
            </a:r>
            <a:r>
              <a:rPr lang="de-DE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rPr>
              <a:t>root</a:t>
            </a:r>
            <a:r>
              <a:rPr lang="de-DE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rPr>
              <a:t>soil</a:t>
            </a:r>
            <a:r>
              <a:rPr lang="de-DE" altLang="de-DE" b="0" dirty="0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altLang="de-DE" b="0" dirty="0" err="1">
                <a:solidFill>
                  <a:schemeClr val="tx1"/>
                </a:solidFill>
                <a:latin typeface="Myriad Pro Light" panose="020B0603030403020204" pitchFamily="34" charset="0"/>
                <a:ea typeface="Verdana" panose="020B0604030504040204" pitchFamily="34" charset="0"/>
              </a:rPr>
              <a:t>matrix</a:t>
            </a:r>
            <a:endParaRPr lang="de-DE" altLang="de-DE" b="0" dirty="0">
              <a:solidFill>
                <a:schemeClr val="tx1"/>
              </a:solidFill>
              <a:latin typeface="Myriad Pro Light" panose="020B060303040302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Picture 16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254" y="3403281"/>
            <a:ext cx="3463853" cy="217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8" name="Gerader Verbinder 17"/>
          <p:cNvCxnSpPr/>
          <p:nvPr/>
        </p:nvCxnSpPr>
        <p:spPr>
          <a:xfrm flipV="1">
            <a:off x="5110254" y="3848065"/>
            <a:ext cx="3024336" cy="172819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0129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/>
          <p:cNvSpPr txBox="1">
            <a:spLocks/>
          </p:cNvSpPr>
          <p:nvPr/>
        </p:nvSpPr>
        <p:spPr>
          <a:xfrm>
            <a:off x="2663861" y="1793570"/>
            <a:ext cx="6084168" cy="1034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Desktop Software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Pulling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Test Evaluation,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including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wind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load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analysis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EN 1991/4-1</a:t>
            </a: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2699803" y="3330723"/>
            <a:ext cx="5120952" cy="1034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Desktop Software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Tree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Appraisal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Calculating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Root Loss Area</a:t>
            </a: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2722615" y="4725009"/>
            <a:ext cx="5521804" cy="1034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Online Software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Tree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Safety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Analysis,</a:t>
            </a:r>
          </a:p>
          <a:p>
            <a:pPr algn="l"/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Calculating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Breaking</a:t>
            </a:r>
            <a:r>
              <a:rPr lang="de-D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Resistance  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3200" i="1" dirty="0" err="1"/>
              <a:t>ArboSafe</a:t>
            </a:r>
            <a:r>
              <a:rPr lang="de-DE" sz="3200" i="1" dirty="0"/>
              <a:t> GmbH</a:t>
            </a:r>
            <a:r>
              <a:rPr lang="de-DE" sz="3200" dirty="0"/>
              <a:t/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Software </a:t>
            </a:r>
            <a:r>
              <a:rPr lang="de-DE" dirty="0" err="1"/>
              <a:t>Forge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Safety</a:t>
            </a:r>
            <a:r>
              <a:rPr lang="de-DE" dirty="0"/>
              <a:t> Analytics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18" y="1796860"/>
            <a:ext cx="1385728" cy="97948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8"/>
          <a:stretch/>
        </p:blipFill>
        <p:spPr>
          <a:xfrm>
            <a:off x="251089" y="3289546"/>
            <a:ext cx="1652061" cy="8594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7" y="4740190"/>
            <a:ext cx="1872013" cy="9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Speaker Profile</a:t>
            </a: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err="1"/>
              <a:t>Erk</a:t>
            </a:r>
            <a:r>
              <a:rPr lang="pl-PL" dirty="0"/>
              <a:t> </a:t>
            </a:r>
            <a:r>
              <a:rPr lang="de-DE" dirty="0"/>
              <a:t>Brudi - </a:t>
            </a:r>
            <a:r>
              <a:rPr lang="de-DE" dirty="0" err="1"/>
              <a:t>TreeConsult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pl-PL" dirty="0"/>
              <a:t>1993</a:t>
            </a:r>
            <a:endParaRPr lang="de-DE" dirty="0"/>
          </a:p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1088"/>
            <a:ext cx="2519363" cy="283686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017793" y="2420993"/>
            <a:ext cx="43626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Landscape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Gardener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Landscape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Technician</a:t>
            </a: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Court Certified Expert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Witness</a:t>
            </a:r>
            <a:endParaRPr lang="de-DE" sz="2400" dirty="0">
              <a:latin typeface="Myriad Pro Light" panose="020B0603030403020204" pitchFamily="34" charset="0"/>
            </a:endParaRPr>
          </a:p>
        </p:txBody>
      </p:sp>
      <p:pic>
        <p:nvPicPr>
          <p:cNvPr id="8" name="Picture 2" descr="S:\2019\logodoku\Logo Treeconsult\LOGO_treeconsult_ohnehintergrund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076425"/>
            <a:ext cx="1562401" cy="682824"/>
          </a:xfrm>
          <a:prstGeom prst="rect">
            <a:avLst/>
          </a:prstGeom>
          <a:solidFill>
            <a:schemeClr val="tx1"/>
          </a:solidFill>
          <a:extLst/>
        </p:spPr>
      </p:pic>
      <p:grpSp>
        <p:nvGrpSpPr>
          <p:cNvPr id="9" name="Gruppieren 8"/>
          <p:cNvGrpSpPr/>
          <p:nvPr/>
        </p:nvGrpSpPr>
        <p:grpSpPr>
          <a:xfrm>
            <a:off x="7196016" y="2539095"/>
            <a:ext cx="1818705" cy="2313544"/>
            <a:chOff x="7164018" y="3504348"/>
            <a:chExt cx="1818705" cy="231354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908" b="100000" l="1695" r="870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51" r="12241" b="9903"/>
            <a:stretch/>
          </p:blipFill>
          <p:spPr bwMode="auto">
            <a:xfrm>
              <a:off x="7503176" y="4322467"/>
              <a:ext cx="1479547" cy="1495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feld 2"/>
            <p:cNvSpPr txBox="1"/>
            <p:nvPr/>
          </p:nvSpPr>
          <p:spPr>
            <a:xfrm>
              <a:off x="7164018" y="3504348"/>
              <a:ext cx="473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2400" dirty="0">
                <a:latin typeface="Myriad Pro Light" panose="020B0603030403020204" pitchFamily="34" charset="0"/>
              </a:endParaRPr>
            </a:p>
          </p:txBody>
        </p:sp>
      </p:grpSp>
      <p:sp>
        <p:nvSpPr>
          <p:cNvPr id="12" name="Textfeld 1">
            <a:extLst>
              <a:ext uri="{FF2B5EF4-FFF2-40B4-BE49-F238E27FC236}">
                <a16:creationId xmlns:a16="http://schemas.microsoft.com/office/drawing/2014/main" xmlns="" id="{58BB2E87-4803-4422-903A-F2045FFF3866}"/>
              </a:ext>
            </a:extLst>
          </p:cNvPr>
          <p:cNvSpPr txBox="1"/>
          <p:nvPr/>
        </p:nvSpPr>
        <p:spPr>
          <a:xfrm>
            <a:off x="3066949" y="4551346"/>
            <a:ext cx="3084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MSc</a:t>
            </a:r>
            <a:r>
              <a:rPr lang="pl-PL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, Urban </a:t>
            </a:r>
            <a:r>
              <a:rPr lang="pl-PL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Forestry</a:t>
            </a: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7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dirty="0" err="1">
                <a:latin typeface="Myriad Pro Light" panose="020B0603030403020204" pitchFamily="34" charset="0"/>
              </a:rPr>
              <a:t>What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is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TreeCalc</a:t>
            </a:r>
            <a:r>
              <a:rPr lang="de-DE" dirty="0">
                <a:latin typeface="Myriad Pro Light" panose="020B0603030403020204" pitchFamily="34" charset="0"/>
              </a:rPr>
              <a:t>?</a:t>
            </a:r>
            <a:br>
              <a:rPr lang="de-DE" dirty="0">
                <a:latin typeface="Myriad Pro Light" panose="020B0603030403020204" pitchFamily="34" charset="0"/>
              </a:rPr>
            </a:br>
            <a:r>
              <a:rPr lang="de-DE" dirty="0">
                <a:latin typeface="Myriad Pro Light" panose="020B0603030403020204" pitchFamily="34" charset="0"/>
              </a:rPr>
              <a:t/>
            </a:r>
            <a:br>
              <a:rPr lang="de-DE" dirty="0">
                <a:latin typeface="Myriad Pro Light" panose="020B0603030403020204" pitchFamily="34" charset="0"/>
              </a:rPr>
            </a:b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i="1" dirty="0" err="1"/>
              <a:t>Tree</a:t>
            </a:r>
            <a:r>
              <a:rPr lang="de-DE" i="1" dirty="0" err="1">
                <a:solidFill>
                  <a:srgbClr val="929292"/>
                </a:solidFill>
              </a:rPr>
              <a:t>Calc</a:t>
            </a:r>
            <a:r>
              <a:rPr lang="de-DE" dirty="0"/>
              <a:t> </a:t>
            </a:r>
            <a:r>
              <a:rPr lang="de-DE" dirty="0" err="1"/>
              <a:t>recognizes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Practice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Statics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251970" y="1556987"/>
            <a:ext cx="863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Online Software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to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evaluate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the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breaking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safety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of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tree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stems</a:t>
            </a: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itel 7"/>
          <p:cNvSpPr txBox="1">
            <a:spLocks/>
          </p:cNvSpPr>
          <p:nvPr/>
        </p:nvSpPr>
        <p:spPr>
          <a:xfrm>
            <a:off x="174282" y="2276992"/>
            <a:ext cx="8966579" cy="5536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 err="1">
                <a:latin typeface="Myriad Pro Light" panose="020B0603030403020204" pitchFamily="34" charset="0"/>
              </a:rPr>
              <a:t>Why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using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TreeCalc</a:t>
            </a:r>
            <a:r>
              <a:rPr lang="de-DE" dirty="0">
                <a:latin typeface="Myriad Pro Light" panose="020B0603030403020204" pitchFamily="34" charset="0"/>
              </a:rPr>
              <a:t>?</a:t>
            </a:r>
            <a:br>
              <a:rPr lang="de-DE" dirty="0">
                <a:latin typeface="Myriad Pro Light" panose="020B0603030403020204" pitchFamily="34" charset="0"/>
              </a:rPr>
            </a:br>
            <a:r>
              <a:rPr lang="de-DE" dirty="0">
                <a:latin typeface="Myriad Pro Light" panose="020B0603030403020204" pitchFamily="34" charset="0"/>
              </a:rPr>
              <a:t/>
            </a:r>
            <a:br>
              <a:rPr lang="de-DE" dirty="0">
                <a:latin typeface="Myriad Pro Light" panose="020B0603030403020204" pitchFamily="34" charset="0"/>
              </a:rPr>
            </a:b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51970" y="2996997"/>
            <a:ext cx="82566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Systematic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and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b="1" dirty="0" err="1"/>
              <a:t>methodologically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correct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evaluation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of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the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   b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reaking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safety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of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tree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stems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On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site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tree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safety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assessment</a:t>
            </a: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Favourably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verified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in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combination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with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stem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tomography</a:t>
            </a: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68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/>
      <p:bldP spid="11" grpId="0"/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dirty="0">
                <a:latin typeface="Myriad Pro Light" panose="020B0603030403020204" pitchFamily="34" charset="0"/>
              </a:rPr>
              <a:t>Who </a:t>
            </a:r>
            <a:r>
              <a:rPr lang="de-DE" dirty="0" err="1">
                <a:latin typeface="Myriad Pro Light" panose="020B0603030403020204" pitchFamily="34" charset="0"/>
              </a:rPr>
              <a:t>is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using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TreeCalc</a:t>
            </a:r>
            <a:r>
              <a:rPr lang="de-DE" dirty="0">
                <a:latin typeface="Myriad Pro Light" panose="020B0603030403020204" pitchFamily="34" charset="0"/>
              </a:rPr>
              <a:t>?</a:t>
            </a:r>
            <a:br>
              <a:rPr lang="de-DE" dirty="0">
                <a:latin typeface="Myriad Pro Light" panose="020B0603030403020204" pitchFamily="34" charset="0"/>
              </a:rPr>
            </a:br>
            <a:r>
              <a:rPr lang="de-DE" dirty="0">
                <a:latin typeface="Myriad Pro Light" panose="020B0603030403020204" pitchFamily="34" charset="0"/>
              </a:rPr>
              <a:t/>
            </a:r>
            <a:br>
              <a:rPr lang="de-DE" dirty="0">
                <a:latin typeface="Myriad Pro Light" panose="020B0603030403020204" pitchFamily="34" charset="0"/>
              </a:rPr>
            </a:b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i="1" dirty="0" err="1"/>
              <a:t>Tree</a:t>
            </a:r>
            <a:r>
              <a:rPr lang="de-DE" i="1" dirty="0" err="1">
                <a:solidFill>
                  <a:srgbClr val="929292"/>
                </a:solidFill>
              </a:rPr>
              <a:t>Calc</a:t>
            </a:r>
            <a:r>
              <a:rPr lang="de-DE" dirty="0"/>
              <a:t> </a:t>
            </a:r>
            <a:r>
              <a:rPr lang="de-DE" dirty="0" err="1"/>
              <a:t>recognizes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Practice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Statics</a:t>
            </a:r>
            <a:endParaRPr lang="de-DE" dirty="0"/>
          </a:p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251970" y="1700988"/>
            <a:ext cx="442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More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than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850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users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world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wide</a:t>
            </a: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0027" y="2335355"/>
            <a:ext cx="53590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Consultants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Arborists</a:t>
            </a: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Public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sector</a:t>
            </a:r>
            <a:r>
              <a:rPr lang="de-DE" sz="2400" dirty="0">
                <a:latin typeface="Myriad Pro Light" panose="020B0603030403020204" pitchFamily="34" charset="0"/>
                <a:ea typeface="Verdana" panose="020B0604030504040204" pitchFamily="34" charset="0"/>
              </a:rPr>
              <a:t> environmental </a:t>
            </a: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officers</a:t>
            </a: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Myriad Pro Light" panose="020B0603030403020204" pitchFamily="34" charset="0"/>
                <a:ea typeface="Verdana" panose="020B0604030504040204" pitchFamily="34" charset="0"/>
              </a:rPr>
              <a:t>Scientists</a:t>
            </a:r>
            <a:endParaRPr lang="de-DE" sz="2400" dirty="0">
              <a:latin typeface="Myriad Pro Light" panose="020B060303040302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017" y="4002093"/>
            <a:ext cx="1579659" cy="15796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82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build="p" advAuto="100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lum brigh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11" y="1700988"/>
            <a:ext cx="5376111" cy="403921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Freihandform 4"/>
          <p:cNvSpPr/>
          <p:nvPr/>
        </p:nvSpPr>
        <p:spPr>
          <a:xfrm>
            <a:off x="2363285" y="3099054"/>
            <a:ext cx="3402469" cy="2665831"/>
          </a:xfrm>
          <a:custGeom>
            <a:avLst/>
            <a:gdLst>
              <a:gd name="connsiteX0" fmla="*/ 2204113 w 2204113"/>
              <a:gd name="connsiteY0" fmla="*/ 2313296 h 2313296"/>
              <a:gd name="connsiteX1" fmla="*/ 1835623 w 2204113"/>
              <a:gd name="connsiteY1" fmla="*/ 2067636 h 2313296"/>
              <a:gd name="connsiteX2" fmla="*/ 934871 w 2204113"/>
              <a:gd name="connsiteY2" fmla="*/ 1487606 h 2313296"/>
              <a:gd name="connsiteX3" fmla="*/ 429904 w 2204113"/>
              <a:gd name="connsiteY3" fmla="*/ 1112293 h 2313296"/>
              <a:gd name="connsiteX4" fmla="*/ 68238 w 2204113"/>
              <a:gd name="connsiteY4" fmla="*/ 798394 h 2313296"/>
              <a:gd name="connsiteX5" fmla="*/ 0 w 2204113"/>
              <a:gd name="connsiteY5" fmla="*/ 532263 h 2313296"/>
              <a:gd name="connsiteX6" fmla="*/ 88710 w 2204113"/>
              <a:gd name="connsiteY6" fmla="*/ 300251 h 2313296"/>
              <a:gd name="connsiteX7" fmla="*/ 232012 w 2204113"/>
              <a:gd name="connsiteY7" fmla="*/ 109183 h 2313296"/>
              <a:gd name="connsiteX8" fmla="*/ 313898 w 2204113"/>
              <a:gd name="connsiteY8" fmla="*/ 20472 h 2313296"/>
              <a:gd name="connsiteX9" fmla="*/ 313898 w 2204113"/>
              <a:gd name="connsiteY9" fmla="*/ 0 h 2313296"/>
              <a:gd name="connsiteX10" fmla="*/ 313898 w 2204113"/>
              <a:gd name="connsiteY10" fmla="*/ 0 h 2313296"/>
              <a:gd name="connsiteX11" fmla="*/ 313898 w 2204113"/>
              <a:gd name="connsiteY11" fmla="*/ 0 h 2313296"/>
              <a:gd name="connsiteX0" fmla="*/ 2204113 w 2204113"/>
              <a:gd name="connsiteY0" fmla="*/ 2313296 h 2313296"/>
              <a:gd name="connsiteX1" fmla="*/ 1835623 w 2204113"/>
              <a:gd name="connsiteY1" fmla="*/ 2067636 h 2313296"/>
              <a:gd name="connsiteX2" fmla="*/ 934871 w 2204113"/>
              <a:gd name="connsiteY2" fmla="*/ 1487606 h 2313296"/>
              <a:gd name="connsiteX3" fmla="*/ 429904 w 2204113"/>
              <a:gd name="connsiteY3" fmla="*/ 1112293 h 2313296"/>
              <a:gd name="connsiteX4" fmla="*/ 68238 w 2204113"/>
              <a:gd name="connsiteY4" fmla="*/ 798394 h 2313296"/>
              <a:gd name="connsiteX5" fmla="*/ 0 w 2204113"/>
              <a:gd name="connsiteY5" fmla="*/ 532263 h 2313296"/>
              <a:gd name="connsiteX6" fmla="*/ 88710 w 2204113"/>
              <a:gd name="connsiteY6" fmla="*/ 300251 h 2313296"/>
              <a:gd name="connsiteX7" fmla="*/ 232012 w 2204113"/>
              <a:gd name="connsiteY7" fmla="*/ 109183 h 2313296"/>
              <a:gd name="connsiteX8" fmla="*/ 313898 w 2204113"/>
              <a:gd name="connsiteY8" fmla="*/ 20472 h 2313296"/>
              <a:gd name="connsiteX9" fmla="*/ 313898 w 2204113"/>
              <a:gd name="connsiteY9" fmla="*/ 0 h 2313296"/>
              <a:gd name="connsiteX10" fmla="*/ 313898 w 2204113"/>
              <a:gd name="connsiteY10" fmla="*/ 0 h 2313296"/>
              <a:gd name="connsiteX0" fmla="*/ 2204113 w 2204113"/>
              <a:gd name="connsiteY0" fmla="*/ 2313296 h 2313296"/>
              <a:gd name="connsiteX1" fmla="*/ 1835623 w 2204113"/>
              <a:gd name="connsiteY1" fmla="*/ 2067636 h 2313296"/>
              <a:gd name="connsiteX2" fmla="*/ 934871 w 2204113"/>
              <a:gd name="connsiteY2" fmla="*/ 1487606 h 2313296"/>
              <a:gd name="connsiteX3" fmla="*/ 429904 w 2204113"/>
              <a:gd name="connsiteY3" fmla="*/ 1112293 h 2313296"/>
              <a:gd name="connsiteX4" fmla="*/ 68238 w 2204113"/>
              <a:gd name="connsiteY4" fmla="*/ 798394 h 2313296"/>
              <a:gd name="connsiteX5" fmla="*/ 0 w 2204113"/>
              <a:gd name="connsiteY5" fmla="*/ 532263 h 2313296"/>
              <a:gd name="connsiteX6" fmla="*/ 88710 w 2204113"/>
              <a:gd name="connsiteY6" fmla="*/ 300251 h 2313296"/>
              <a:gd name="connsiteX7" fmla="*/ 232012 w 2204113"/>
              <a:gd name="connsiteY7" fmla="*/ 109183 h 2313296"/>
              <a:gd name="connsiteX8" fmla="*/ 313898 w 2204113"/>
              <a:gd name="connsiteY8" fmla="*/ 20472 h 2313296"/>
              <a:gd name="connsiteX9" fmla="*/ 313898 w 2204113"/>
              <a:gd name="connsiteY9" fmla="*/ 0 h 2313296"/>
              <a:gd name="connsiteX0" fmla="*/ 2204113 w 2204113"/>
              <a:gd name="connsiteY0" fmla="*/ 2313296 h 2313296"/>
              <a:gd name="connsiteX1" fmla="*/ 1835623 w 2204113"/>
              <a:gd name="connsiteY1" fmla="*/ 2067636 h 2313296"/>
              <a:gd name="connsiteX2" fmla="*/ 934871 w 2204113"/>
              <a:gd name="connsiteY2" fmla="*/ 1487606 h 2313296"/>
              <a:gd name="connsiteX3" fmla="*/ 429904 w 2204113"/>
              <a:gd name="connsiteY3" fmla="*/ 1112293 h 2313296"/>
              <a:gd name="connsiteX4" fmla="*/ 68238 w 2204113"/>
              <a:gd name="connsiteY4" fmla="*/ 798394 h 2313296"/>
              <a:gd name="connsiteX5" fmla="*/ 0 w 2204113"/>
              <a:gd name="connsiteY5" fmla="*/ 532263 h 2313296"/>
              <a:gd name="connsiteX6" fmla="*/ 88710 w 2204113"/>
              <a:gd name="connsiteY6" fmla="*/ 300251 h 2313296"/>
              <a:gd name="connsiteX7" fmla="*/ 232012 w 2204113"/>
              <a:gd name="connsiteY7" fmla="*/ 109183 h 2313296"/>
              <a:gd name="connsiteX8" fmla="*/ 313898 w 2204113"/>
              <a:gd name="connsiteY8" fmla="*/ 0 h 2313296"/>
              <a:gd name="connsiteX0" fmla="*/ 2204113 w 2204113"/>
              <a:gd name="connsiteY0" fmla="*/ 2313296 h 2313296"/>
              <a:gd name="connsiteX1" fmla="*/ 1835623 w 2204113"/>
              <a:gd name="connsiteY1" fmla="*/ 2067636 h 2313296"/>
              <a:gd name="connsiteX2" fmla="*/ 934871 w 2204113"/>
              <a:gd name="connsiteY2" fmla="*/ 1487606 h 2313296"/>
              <a:gd name="connsiteX3" fmla="*/ 429904 w 2204113"/>
              <a:gd name="connsiteY3" fmla="*/ 1112293 h 2313296"/>
              <a:gd name="connsiteX4" fmla="*/ 68238 w 2204113"/>
              <a:gd name="connsiteY4" fmla="*/ 798394 h 2313296"/>
              <a:gd name="connsiteX5" fmla="*/ 0 w 2204113"/>
              <a:gd name="connsiteY5" fmla="*/ 532263 h 2313296"/>
              <a:gd name="connsiteX6" fmla="*/ 88710 w 2204113"/>
              <a:gd name="connsiteY6" fmla="*/ 300251 h 2313296"/>
              <a:gd name="connsiteX7" fmla="*/ 46765 w 2204113"/>
              <a:gd name="connsiteY7" fmla="*/ 270945 h 2313296"/>
              <a:gd name="connsiteX8" fmla="*/ 232012 w 2204113"/>
              <a:gd name="connsiteY8" fmla="*/ 109183 h 2313296"/>
              <a:gd name="connsiteX9" fmla="*/ 313898 w 2204113"/>
              <a:gd name="connsiteY9" fmla="*/ 0 h 2313296"/>
              <a:gd name="connsiteX0" fmla="*/ 2262254 w 2262254"/>
              <a:gd name="connsiteY0" fmla="*/ 2313296 h 2313296"/>
              <a:gd name="connsiteX1" fmla="*/ 1893764 w 2262254"/>
              <a:gd name="connsiteY1" fmla="*/ 2067636 h 2313296"/>
              <a:gd name="connsiteX2" fmla="*/ 993012 w 2262254"/>
              <a:gd name="connsiteY2" fmla="*/ 1487606 h 2313296"/>
              <a:gd name="connsiteX3" fmla="*/ 488045 w 2262254"/>
              <a:gd name="connsiteY3" fmla="*/ 1112293 h 2313296"/>
              <a:gd name="connsiteX4" fmla="*/ 126379 w 2262254"/>
              <a:gd name="connsiteY4" fmla="*/ 798394 h 2313296"/>
              <a:gd name="connsiteX5" fmla="*/ 0 w 2262254"/>
              <a:gd name="connsiteY5" fmla="*/ 537548 h 2313296"/>
              <a:gd name="connsiteX6" fmla="*/ 146851 w 2262254"/>
              <a:gd name="connsiteY6" fmla="*/ 300251 h 2313296"/>
              <a:gd name="connsiteX7" fmla="*/ 104906 w 2262254"/>
              <a:gd name="connsiteY7" fmla="*/ 270945 h 2313296"/>
              <a:gd name="connsiteX8" fmla="*/ 290153 w 2262254"/>
              <a:gd name="connsiteY8" fmla="*/ 109183 h 2313296"/>
              <a:gd name="connsiteX9" fmla="*/ 372039 w 2262254"/>
              <a:gd name="connsiteY9" fmla="*/ 0 h 2313296"/>
              <a:gd name="connsiteX0" fmla="*/ 2262254 w 2262254"/>
              <a:gd name="connsiteY0" fmla="*/ 2313296 h 2313296"/>
              <a:gd name="connsiteX1" fmla="*/ 1893764 w 2262254"/>
              <a:gd name="connsiteY1" fmla="*/ 2067636 h 2313296"/>
              <a:gd name="connsiteX2" fmla="*/ 993012 w 2262254"/>
              <a:gd name="connsiteY2" fmla="*/ 1487606 h 2313296"/>
              <a:gd name="connsiteX3" fmla="*/ 488045 w 2262254"/>
              <a:gd name="connsiteY3" fmla="*/ 1112293 h 2313296"/>
              <a:gd name="connsiteX4" fmla="*/ 105237 w 2262254"/>
              <a:gd name="connsiteY4" fmla="*/ 835392 h 2313296"/>
              <a:gd name="connsiteX5" fmla="*/ 0 w 2262254"/>
              <a:gd name="connsiteY5" fmla="*/ 537548 h 2313296"/>
              <a:gd name="connsiteX6" fmla="*/ 146851 w 2262254"/>
              <a:gd name="connsiteY6" fmla="*/ 300251 h 2313296"/>
              <a:gd name="connsiteX7" fmla="*/ 104906 w 2262254"/>
              <a:gd name="connsiteY7" fmla="*/ 270945 h 2313296"/>
              <a:gd name="connsiteX8" fmla="*/ 290153 w 2262254"/>
              <a:gd name="connsiteY8" fmla="*/ 109183 h 2313296"/>
              <a:gd name="connsiteX9" fmla="*/ 372039 w 2262254"/>
              <a:gd name="connsiteY9" fmla="*/ 0 h 2313296"/>
              <a:gd name="connsiteX0" fmla="*/ 2262254 w 2262254"/>
              <a:gd name="connsiteY0" fmla="*/ 2313296 h 2313296"/>
              <a:gd name="connsiteX1" fmla="*/ 1893764 w 2262254"/>
              <a:gd name="connsiteY1" fmla="*/ 2067636 h 2313296"/>
              <a:gd name="connsiteX2" fmla="*/ 993012 w 2262254"/>
              <a:gd name="connsiteY2" fmla="*/ 1487606 h 2313296"/>
              <a:gd name="connsiteX3" fmla="*/ 472189 w 2262254"/>
              <a:gd name="connsiteY3" fmla="*/ 1165149 h 2313296"/>
              <a:gd name="connsiteX4" fmla="*/ 105237 w 2262254"/>
              <a:gd name="connsiteY4" fmla="*/ 835392 h 2313296"/>
              <a:gd name="connsiteX5" fmla="*/ 0 w 2262254"/>
              <a:gd name="connsiteY5" fmla="*/ 537548 h 2313296"/>
              <a:gd name="connsiteX6" fmla="*/ 146851 w 2262254"/>
              <a:gd name="connsiteY6" fmla="*/ 300251 h 2313296"/>
              <a:gd name="connsiteX7" fmla="*/ 104906 w 2262254"/>
              <a:gd name="connsiteY7" fmla="*/ 270945 h 2313296"/>
              <a:gd name="connsiteX8" fmla="*/ 290153 w 2262254"/>
              <a:gd name="connsiteY8" fmla="*/ 109183 h 2313296"/>
              <a:gd name="connsiteX9" fmla="*/ 372039 w 2262254"/>
              <a:gd name="connsiteY9" fmla="*/ 0 h 2313296"/>
              <a:gd name="connsiteX0" fmla="*/ 2262254 w 2262254"/>
              <a:gd name="connsiteY0" fmla="*/ 2313296 h 2313296"/>
              <a:gd name="connsiteX1" fmla="*/ 1893764 w 2262254"/>
              <a:gd name="connsiteY1" fmla="*/ 2067636 h 2313296"/>
              <a:gd name="connsiteX2" fmla="*/ 987726 w 2262254"/>
              <a:gd name="connsiteY2" fmla="*/ 1503462 h 2313296"/>
              <a:gd name="connsiteX3" fmla="*/ 472189 w 2262254"/>
              <a:gd name="connsiteY3" fmla="*/ 1165149 h 2313296"/>
              <a:gd name="connsiteX4" fmla="*/ 105237 w 2262254"/>
              <a:gd name="connsiteY4" fmla="*/ 835392 h 2313296"/>
              <a:gd name="connsiteX5" fmla="*/ 0 w 2262254"/>
              <a:gd name="connsiteY5" fmla="*/ 537548 h 2313296"/>
              <a:gd name="connsiteX6" fmla="*/ 146851 w 2262254"/>
              <a:gd name="connsiteY6" fmla="*/ 300251 h 2313296"/>
              <a:gd name="connsiteX7" fmla="*/ 104906 w 2262254"/>
              <a:gd name="connsiteY7" fmla="*/ 270945 h 2313296"/>
              <a:gd name="connsiteX8" fmla="*/ 290153 w 2262254"/>
              <a:gd name="connsiteY8" fmla="*/ 109183 h 2313296"/>
              <a:gd name="connsiteX9" fmla="*/ 372039 w 2262254"/>
              <a:gd name="connsiteY9" fmla="*/ 0 h 2313296"/>
              <a:gd name="connsiteX0" fmla="*/ 2263143 w 2263143"/>
              <a:gd name="connsiteY0" fmla="*/ 2313296 h 2313296"/>
              <a:gd name="connsiteX1" fmla="*/ 1894653 w 2263143"/>
              <a:gd name="connsiteY1" fmla="*/ 2067636 h 2313296"/>
              <a:gd name="connsiteX2" fmla="*/ 988615 w 2263143"/>
              <a:gd name="connsiteY2" fmla="*/ 1503462 h 2313296"/>
              <a:gd name="connsiteX3" fmla="*/ 473078 w 2263143"/>
              <a:gd name="connsiteY3" fmla="*/ 1165149 h 2313296"/>
              <a:gd name="connsiteX4" fmla="*/ 106126 w 2263143"/>
              <a:gd name="connsiteY4" fmla="*/ 835392 h 2313296"/>
              <a:gd name="connsiteX5" fmla="*/ 889 w 2263143"/>
              <a:gd name="connsiteY5" fmla="*/ 537548 h 2313296"/>
              <a:gd name="connsiteX6" fmla="*/ 147740 w 2263143"/>
              <a:gd name="connsiteY6" fmla="*/ 300251 h 2313296"/>
              <a:gd name="connsiteX7" fmla="*/ 105795 w 2263143"/>
              <a:gd name="connsiteY7" fmla="*/ 270945 h 2313296"/>
              <a:gd name="connsiteX8" fmla="*/ 291042 w 2263143"/>
              <a:gd name="connsiteY8" fmla="*/ 109183 h 2313296"/>
              <a:gd name="connsiteX9" fmla="*/ 372928 w 2263143"/>
              <a:gd name="connsiteY9" fmla="*/ 0 h 2313296"/>
              <a:gd name="connsiteX0" fmla="*/ 2263143 w 2263143"/>
              <a:gd name="connsiteY0" fmla="*/ 2313296 h 2313296"/>
              <a:gd name="connsiteX1" fmla="*/ 1894653 w 2263143"/>
              <a:gd name="connsiteY1" fmla="*/ 2067636 h 2313296"/>
              <a:gd name="connsiteX2" fmla="*/ 988615 w 2263143"/>
              <a:gd name="connsiteY2" fmla="*/ 1503462 h 2313296"/>
              <a:gd name="connsiteX3" fmla="*/ 473078 w 2263143"/>
              <a:gd name="connsiteY3" fmla="*/ 1165149 h 2313296"/>
              <a:gd name="connsiteX4" fmla="*/ 106126 w 2263143"/>
              <a:gd name="connsiteY4" fmla="*/ 835392 h 2313296"/>
              <a:gd name="connsiteX5" fmla="*/ 889 w 2263143"/>
              <a:gd name="connsiteY5" fmla="*/ 537548 h 2313296"/>
              <a:gd name="connsiteX6" fmla="*/ 105795 w 2263143"/>
              <a:gd name="connsiteY6" fmla="*/ 270945 h 2313296"/>
              <a:gd name="connsiteX7" fmla="*/ 291042 w 2263143"/>
              <a:gd name="connsiteY7" fmla="*/ 109183 h 2313296"/>
              <a:gd name="connsiteX8" fmla="*/ 372928 w 2263143"/>
              <a:gd name="connsiteY8" fmla="*/ 0 h 2313296"/>
              <a:gd name="connsiteX0" fmla="*/ 2263143 w 2263143"/>
              <a:gd name="connsiteY0" fmla="*/ 2313296 h 2313296"/>
              <a:gd name="connsiteX1" fmla="*/ 1894653 w 2263143"/>
              <a:gd name="connsiteY1" fmla="*/ 2067636 h 2313296"/>
              <a:gd name="connsiteX2" fmla="*/ 988615 w 2263143"/>
              <a:gd name="connsiteY2" fmla="*/ 1503462 h 2313296"/>
              <a:gd name="connsiteX3" fmla="*/ 473078 w 2263143"/>
              <a:gd name="connsiteY3" fmla="*/ 1165149 h 2313296"/>
              <a:gd name="connsiteX4" fmla="*/ 106126 w 2263143"/>
              <a:gd name="connsiteY4" fmla="*/ 835392 h 2313296"/>
              <a:gd name="connsiteX5" fmla="*/ 889 w 2263143"/>
              <a:gd name="connsiteY5" fmla="*/ 537548 h 2313296"/>
              <a:gd name="connsiteX6" fmla="*/ 105795 w 2263143"/>
              <a:gd name="connsiteY6" fmla="*/ 270945 h 2313296"/>
              <a:gd name="connsiteX7" fmla="*/ 264615 w 2263143"/>
              <a:gd name="connsiteY7" fmla="*/ 88041 h 2313296"/>
              <a:gd name="connsiteX8" fmla="*/ 372928 w 2263143"/>
              <a:gd name="connsiteY8" fmla="*/ 0 h 2313296"/>
              <a:gd name="connsiteX0" fmla="*/ 2263143 w 2263143"/>
              <a:gd name="connsiteY0" fmla="*/ 2339724 h 2339724"/>
              <a:gd name="connsiteX1" fmla="*/ 1894653 w 2263143"/>
              <a:gd name="connsiteY1" fmla="*/ 2094064 h 2339724"/>
              <a:gd name="connsiteX2" fmla="*/ 988615 w 2263143"/>
              <a:gd name="connsiteY2" fmla="*/ 1529890 h 2339724"/>
              <a:gd name="connsiteX3" fmla="*/ 473078 w 2263143"/>
              <a:gd name="connsiteY3" fmla="*/ 1191577 h 2339724"/>
              <a:gd name="connsiteX4" fmla="*/ 106126 w 2263143"/>
              <a:gd name="connsiteY4" fmla="*/ 861820 h 2339724"/>
              <a:gd name="connsiteX5" fmla="*/ 889 w 2263143"/>
              <a:gd name="connsiteY5" fmla="*/ 563976 h 2339724"/>
              <a:gd name="connsiteX6" fmla="*/ 105795 w 2263143"/>
              <a:gd name="connsiteY6" fmla="*/ 297373 h 2339724"/>
              <a:gd name="connsiteX7" fmla="*/ 264615 w 2263143"/>
              <a:gd name="connsiteY7" fmla="*/ 114469 h 2339724"/>
              <a:gd name="connsiteX8" fmla="*/ 341215 w 2263143"/>
              <a:gd name="connsiteY8" fmla="*/ 0 h 2339724"/>
              <a:gd name="connsiteX0" fmla="*/ 2263143 w 2263143"/>
              <a:gd name="connsiteY0" fmla="*/ 2225255 h 2225255"/>
              <a:gd name="connsiteX1" fmla="*/ 1894653 w 2263143"/>
              <a:gd name="connsiteY1" fmla="*/ 1979595 h 2225255"/>
              <a:gd name="connsiteX2" fmla="*/ 988615 w 2263143"/>
              <a:gd name="connsiteY2" fmla="*/ 1415421 h 2225255"/>
              <a:gd name="connsiteX3" fmla="*/ 473078 w 2263143"/>
              <a:gd name="connsiteY3" fmla="*/ 1077108 h 2225255"/>
              <a:gd name="connsiteX4" fmla="*/ 106126 w 2263143"/>
              <a:gd name="connsiteY4" fmla="*/ 747351 h 2225255"/>
              <a:gd name="connsiteX5" fmla="*/ 889 w 2263143"/>
              <a:gd name="connsiteY5" fmla="*/ 449507 h 2225255"/>
              <a:gd name="connsiteX6" fmla="*/ 105795 w 2263143"/>
              <a:gd name="connsiteY6" fmla="*/ 182904 h 2225255"/>
              <a:gd name="connsiteX7" fmla="*/ 264615 w 2263143"/>
              <a:gd name="connsiteY7" fmla="*/ 0 h 2225255"/>
              <a:gd name="connsiteX0" fmla="*/ 2263143 w 2263143"/>
              <a:gd name="connsiteY0" fmla="*/ 2193067 h 2193067"/>
              <a:gd name="connsiteX1" fmla="*/ 1894653 w 2263143"/>
              <a:gd name="connsiteY1" fmla="*/ 1947407 h 2193067"/>
              <a:gd name="connsiteX2" fmla="*/ 988615 w 2263143"/>
              <a:gd name="connsiteY2" fmla="*/ 1383233 h 2193067"/>
              <a:gd name="connsiteX3" fmla="*/ 473078 w 2263143"/>
              <a:gd name="connsiteY3" fmla="*/ 1044920 h 2193067"/>
              <a:gd name="connsiteX4" fmla="*/ 106126 w 2263143"/>
              <a:gd name="connsiteY4" fmla="*/ 715163 h 2193067"/>
              <a:gd name="connsiteX5" fmla="*/ 889 w 2263143"/>
              <a:gd name="connsiteY5" fmla="*/ 417319 h 2193067"/>
              <a:gd name="connsiteX6" fmla="*/ 105795 w 2263143"/>
              <a:gd name="connsiteY6" fmla="*/ 150716 h 2193067"/>
              <a:gd name="connsiteX7" fmla="*/ 317575 w 2263143"/>
              <a:gd name="connsiteY7" fmla="*/ 0 h 2193067"/>
              <a:gd name="connsiteX0" fmla="*/ 2263143 w 2263143"/>
              <a:gd name="connsiteY0" fmla="*/ 2193067 h 2193067"/>
              <a:gd name="connsiteX1" fmla="*/ 2116260 w 2263143"/>
              <a:gd name="connsiteY1" fmla="*/ 2083262 h 2193067"/>
              <a:gd name="connsiteX2" fmla="*/ 1894653 w 2263143"/>
              <a:gd name="connsiteY2" fmla="*/ 1947407 h 2193067"/>
              <a:gd name="connsiteX3" fmla="*/ 988615 w 2263143"/>
              <a:gd name="connsiteY3" fmla="*/ 1383233 h 2193067"/>
              <a:gd name="connsiteX4" fmla="*/ 473078 w 2263143"/>
              <a:gd name="connsiteY4" fmla="*/ 1044920 h 2193067"/>
              <a:gd name="connsiteX5" fmla="*/ 106126 w 2263143"/>
              <a:gd name="connsiteY5" fmla="*/ 715163 h 2193067"/>
              <a:gd name="connsiteX6" fmla="*/ 889 w 2263143"/>
              <a:gd name="connsiteY6" fmla="*/ 417319 h 2193067"/>
              <a:gd name="connsiteX7" fmla="*/ 105795 w 2263143"/>
              <a:gd name="connsiteY7" fmla="*/ 150716 h 2193067"/>
              <a:gd name="connsiteX8" fmla="*/ 317575 w 2263143"/>
              <a:gd name="connsiteY8" fmla="*/ 0 h 2193067"/>
              <a:gd name="connsiteX0" fmla="*/ 299813 w 2117715"/>
              <a:gd name="connsiteY0" fmla="*/ 2205137 h 2205137"/>
              <a:gd name="connsiteX1" fmla="*/ 2116260 w 2117715"/>
              <a:gd name="connsiteY1" fmla="*/ 2083262 h 2205137"/>
              <a:gd name="connsiteX2" fmla="*/ 1894653 w 2117715"/>
              <a:gd name="connsiteY2" fmla="*/ 1947407 h 2205137"/>
              <a:gd name="connsiteX3" fmla="*/ 988615 w 2117715"/>
              <a:gd name="connsiteY3" fmla="*/ 1383233 h 2205137"/>
              <a:gd name="connsiteX4" fmla="*/ 473078 w 2117715"/>
              <a:gd name="connsiteY4" fmla="*/ 1044920 h 2205137"/>
              <a:gd name="connsiteX5" fmla="*/ 106126 w 2117715"/>
              <a:gd name="connsiteY5" fmla="*/ 715163 h 2205137"/>
              <a:gd name="connsiteX6" fmla="*/ 889 w 2117715"/>
              <a:gd name="connsiteY6" fmla="*/ 417319 h 2205137"/>
              <a:gd name="connsiteX7" fmla="*/ 105795 w 2117715"/>
              <a:gd name="connsiteY7" fmla="*/ 150716 h 2205137"/>
              <a:gd name="connsiteX8" fmla="*/ 317575 w 2117715"/>
              <a:gd name="connsiteY8" fmla="*/ 0 h 2205137"/>
              <a:gd name="connsiteX0" fmla="*/ 299813 w 2227342"/>
              <a:gd name="connsiteY0" fmla="*/ 2205137 h 2212515"/>
              <a:gd name="connsiteX1" fmla="*/ 2225965 w 2227342"/>
              <a:gd name="connsiteY1" fmla="*/ 2195919 h 2212515"/>
              <a:gd name="connsiteX2" fmla="*/ 1894653 w 2227342"/>
              <a:gd name="connsiteY2" fmla="*/ 1947407 h 2212515"/>
              <a:gd name="connsiteX3" fmla="*/ 988615 w 2227342"/>
              <a:gd name="connsiteY3" fmla="*/ 1383233 h 2212515"/>
              <a:gd name="connsiteX4" fmla="*/ 473078 w 2227342"/>
              <a:gd name="connsiteY4" fmla="*/ 1044920 h 2212515"/>
              <a:gd name="connsiteX5" fmla="*/ 106126 w 2227342"/>
              <a:gd name="connsiteY5" fmla="*/ 715163 h 2212515"/>
              <a:gd name="connsiteX6" fmla="*/ 889 w 2227342"/>
              <a:gd name="connsiteY6" fmla="*/ 417319 h 2212515"/>
              <a:gd name="connsiteX7" fmla="*/ 105795 w 2227342"/>
              <a:gd name="connsiteY7" fmla="*/ 150716 h 2212515"/>
              <a:gd name="connsiteX8" fmla="*/ 317575 w 2227342"/>
              <a:gd name="connsiteY8" fmla="*/ 0 h 2212515"/>
              <a:gd name="connsiteX0" fmla="*/ 299813 w 2307891"/>
              <a:gd name="connsiteY0" fmla="*/ 2205137 h 2218487"/>
              <a:gd name="connsiteX1" fmla="*/ 410168 w 2307891"/>
              <a:gd name="connsiteY1" fmla="*/ 2207989 h 2218487"/>
              <a:gd name="connsiteX2" fmla="*/ 2225965 w 2307891"/>
              <a:gd name="connsiteY2" fmla="*/ 2195919 h 2218487"/>
              <a:gd name="connsiteX3" fmla="*/ 1894653 w 2307891"/>
              <a:gd name="connsiteY3" fmla="*/ 1947407 h 2218487"/>
              <a:gd name="connsiteX4" fmla="*/ 988615 w 2307891"/>
              <a:gd name="connsiteY4" fmla="*/ 1383233 h 2218487"/>
              <a:gd name="connsiteX5" fmla="*/ 473078 w 2307891"/>
              <a:gd name="connsiteY5" fmla="*/ 1044920 h 2218487"/>
              <a:gd name="connsiteX6" fmla="*/ 106126 w 2307891"/>
              <a:gd name="connsiteY6" fmla="*/ 715163 h 2218487"/>
              <a:gd name="connsiteX7" fmla="*/ 889 w 2307891"/>
              <a:gd name="connsiteY7" fmla="*/ 417319 h 2218487"/>
              <a:gd name="connsiteX8" fmla="*/ 105795 w 2307891"/>
              <a:gd name="connsiteY8" fmla="*/ 150716 h 2218487"/>
              <a:gd name="connsiteX9" fmla="*/ 317575 w 2307891"/>
              <a:gd name="connsiteY9" fmla="*/ 0 h 2218487"/>
              <a:gd name="connsiteX0" fmla="*/ 0 w 2647389"/>
              <a:gd name="connsiteY0" fmla="*/ 430795 h 2218487"/>
              <a:gd name="connsiteX1" fmla="*/ 749666 w 2647389"/>
              <a:gd name="connsiteY1" fmla="*/ 2207989 h 2218487"/>
              <a:gd name="connsiteX2" fmla="*/ 2565463 w 2647389"/>
              <a:gd name="connsiteY2" fmla="*/ 2195919 h 2218487"/>
              <a:gd name="connsiteX3" fmla="*/ 2234151 w 2647389"/>
              <a:gd name="connsiteY3" fmla="*/ 1947407 h 2218487"/>
              <a:gd name="connsiteX4" fmla="*/ 1328113 w 2647389"/>
              <a:gd name="connsiteY4" fmla="*/ 1383233 h 2218487"/>
              <a:gd name="connsiteX5" fmla="*/ 812576 w 2647389"/>
              <a:gd name="connsiteY5" fmla="*/ 1044920 h 2218487"/>
              <a:gd name="connsiteX6" fmla="*/ 445624 w 2647389"/>
              <a:gd name="connsiteY6" fmla="*/ 715163 h 2218487"/>
              <a:gd name="connsiteX7" fmla="*/ 340387 w 2647389"/>
              <a:gd name="connsiteY7" fmla="*/ 417319 h 2218487"/>
              <a:gd name="connsiteX8" fmla="*/ 445293 w 2647389"/>
              <a:gd name="connsiteY8" fmla="*/ 150716 h 2218487"/>
              <a:gd name="connsiteX9" fmla="*/ 657073 w 2647389"/>
              <a:gd name="connsiteY9" fmla="*/ 0 h 2218487"/>
              <a:gd name="connsiteX0" fmla="*/ 0 w 2647389"/>
              <a:gd name="connsiteY0" fmla="*/ 430795 h 2213922"/>
              <a:gd name="connsiteX1" fmla="*/ 643745 w 2647389"/>
              <a:gd name="connsiteY1" fmla="*/ 2191895 h 2213922"/>
              <a:gd name="connsiteX2" fmla="*/ 2565463 w 2647389"/>
              <a:gd name="connsiteY2" fmla="*/ 2195919 h 2213922"/>
              <a:gd name="connsiteX3" fmla="*/ 2234151 w 2647389"/>
              <a:gd name="connsiteY3" fmla="*/ 1947407 h 2213922"/>
              <a:gd name="connsiteX4" fmla="*/ 1328113 w 2647389"/>
              <a:gd name="connsiteY4" fmla="*/ 1383233 h 2213922"/>
              <a:gd name="connsiteX5" fmla="*/ 812576 w 2647389"/>
              <a:gd name="connsiteY5" fmla="*/ 1044920 h 2213922"/>
              <a:gd name="connsiteX6" fmla="*/ 445624 w 2647389"/>
              <a:gd name="connsiteY6" fmla="*/ 715163 h 2213922"/>
              <a:gd name="connsiteX7" fmla="*/ 340387 w 2647389"/>
              <a:gd name="connsiteY7" fmla="*/ 417319 h 2213922"/>
              <a:gd name="connsiteX8" fmla="*/ 445293 w 2647389"/>
              <a:gd name="connsiteY8" fmla="*/ 150716 h 2213922"/>
              <a:gd name="connsiteX9" fmla="*/ 657073 w 2647389"/>
              <a:gd name="connsiteY9" fmla="*/ 0 h 2213922"/>
              <a:gd name="connsiteX0" fmla="*/ 0 w 2647389"/>
              <a:gd name="connsiteY0" fmla="*/ 430795 h 2213922"/>
              <a:gd name="connsiteX1" fmla="*/ 356243 w 2647389"/>
              <a:gd name="connsiteY1" fmla="*/ 1399275 h 2213922"/>
              <a:gd name="connsiteX2" fmla="*/ 643745 w 2647389"/>
              <a:gd name="connsiteY2" fmla="*/ 2191895 h 2213922"/>
              <a:gd name="connsiteX3" fmla="*/ 2565463 w 2647389"/>
              <a:gd name="connsiteY3" fmla="*/ 2195919 h 2213922"/>
              <a:gd name="connsiteX4" fmla="*/ 2234151 w 2647389"/>
              <a:gd name="connsiteY4" fmla="*/ 1947407 h 2213922"/>
              <a:gd name="connsiteX5" fmla="*/ 1328113 w 2647389"/>
              <a:gd name="connsiteY5" fmla="*/ 1383233 h 2213922"/>
              <a:gd name="connsiteX6" fmla="*/ 812576 w 2647389"/>
              <a:gd name="connsiteY6" fmla="*/ 1044920 h 2213922"/>
              <a:gd name="connsiteX7" fmla="*/ 445624 w 2647389"/>
              <a:gd name="connsiteY7" fmla="*/ 715163 h 2213922"/>
              <a:gd name="connsiteX8" fmla="*/ 340387 w 2647389"/>
              <a:gd name="connsiteY8" fmla="*/ 417319 h 2213922"/>
              <a:gd name="connsiteX9" fmla="*/ 445293 w 2647389"/>
              <a:gd name="connsiteY9" fmla="*/ 150716 h 2213922"/>
              <a:gd name="connsiteX10" fmla="*/ 657073 w 2647389"/>
              <a:gd name="connsiteY10" fmla="*/ 0 h 2213922"/>
              <a:gd name="connsiteX0" fmla="*/ 0 w 2647389"/>
              <a:gd name="connsiteY0" fmla="*/ 430795 h 2213922"/>
              <a:gd name="connsiteX1" fmla="*/ 178445 w 2647389"/>
              <a:gd name="connsiteY1" fmla="*/ 1419393 h 2213922"/>
              <a:gd name="connsiteX2" fmla="*/ 643745 w 2647389"/>
              <a:gd name="connsiteY2" fmla="*/ 2191895 h 2213922"/>
              <a:gd name="connsiteX3" fmla="*/ 2565463 w 2647389"/>
              <a:gd name="connsiteY3" fmla="*/ 2195919 h 2213922"/>
              <a:gd name="connsiteX4" fmla="*/ 2234151 w 2647389"/>
              <a:gd name="connsiteY4" fmla="*/ 1947407 h 2213922"/>
              <a:gd name="connsiteX5" fmla="*/ 1328113 w 2647389"/>
              <a:gd name="connsiteY5" fmla="*/ 1383233 h 2213922"/>
              <a:gd name="connsiteX6" fmla="*/ 812576 w 2647389"/>
              <a:gd name="connsiteY6" fmla="*/ 1044920 h 2213922"/>
              <a:gd name="connsiteX7" fmla="*/ 445624 w 2647389"/>
              <a:gd name="connsiteY7" fmla="*/ 715163 h 2213922"/>
              <a:gd name="connsiteX8" fmla="*/ 340387 w 2647389"/>
              <a:gd name="connsiteY8" fmla="*/ 417319 h 2213922"/>
              <a:gd name="connsiteX9" fmla="*/ 445293 w 2647389"/>
              <a:gd name="connsiteY9" fmla="*/ 150716 h 2213922"/>
              <a:gd name="connsiteX10" fmla="*/ 657073 w 2647389"/>
              <a:gd name="connsiteY10" fmla="*/ 0 h 2213922"/>
              <a:gd name="connsiteX0" fmla="*/ 0 w 2647389"/>
              <a:gd name="connsiteY0" fmla="*/ 430795 h 2213922"/>
              <a:gd name="connsiteX1" fmla="*/ 76307 w 2647389"/>
              <a:gd name="connsiteY1" fmla="*/ 823921 h 2213922"/>
              <a:gd name="connsiteX2" fmla="*/ 178445 w 2647389"/>
              <a:gd name="connsiteY2" fmla="*/ 1419393 h 2213922"/>
              <a:gd name="connsiteX3" fmla="*/ 643745 w 2647389"/>
              <a:gd name="connsiteY3" fmla="*/ 2191895 h 2213922"/>
              <a:gd name="connsiteX4" fmla="*/ 2565463 w 2647389"/>
              <a:gd name="connsiteY4" fmla="*/ 2195919 h 2213922"/>
              <a:gd name="connsiteX5" fmla="*/ 2234151 w 2647389"/>
              <a:gd name="connsiteY5" fmla="*/ 1947407 h 2213922"/>
              <a:gd name="connsiteX6" fmla="*/ 1328113 w 2647389"/>
              <a:gd name="connsiteY6" fmla="*/ 1383233 h 2213922"/>
              <a:gd name="connsiteX7" fmla="*/ 812576 w 2647389"/>
              <a:gd name="connsiteY7" fmla="*/ 1044920 h 2213922"/>
              <a:gd name="connsiteX8" fmla="*/ 445624 w 2647389"/>
              <a:gd name="connsiteY8" fmla="*/ 715163 h 2213922"/>
              <a:gd name="connsiteX9" fmla="*/ 340387 w 2647389"/>
              <a:gd name="connsiteY9" fmla="*/ 417319 h 2213922"/>
              <a:gd name="connsiteX10" fmla="*/ 445293 w 2647389"/>
              <a:gd name="connsiteY10" fmla="*/ 150716 h 2213922"/>
              <a:gd name="connsiteX11" fmla="*/ 657073 w 2647389"/>
              <a:gd name="connsiteY11" fmla="*/ 0 h 2213922"/>
              <a:gd name="connsiteX0" fmla="*/ 67443 w 2714832"/>
              <a:gd name="connsiteY0" fmla="*/ 430795 h 2213922"/>
              <a:gd name="connsiteX1" fmla="*/ 0 w 2714832"/>
              <a:gd name="connsiteY1" fmla="*/ 823921 h 2213922"/>
              <a:gd name="connsiteX2" fmla="*/ 245888 w 2714832"/>
              <a:gd name="connsiteY2" fmla="*/ 1419393 h 2213922"/>
              <a:gd name="connsiteX3" fmla="*/ 711188 w 2714832"/>
              <a:gd name="connsiteY3" fmla="*/ 2191895 h 2213922"/>
              <a:gd name="connsiteX4" fmla="*/ 2632906 w 2714832"/>
              <a:gd name="connsiteY4" fmla="*/ 2195919 h 2213922"/>
              <a:gd name="connsiteX5" fmla="*/ 2301594 w 2714832"/>
              <a:gd name="connsiteY5" fmla="*/ 1947407 h 2213922"/>
              <a:gd name="connsiteX6" fmla="*/ 1395556 w 2714832"/>
              <a:gd name="connsiteY6" fmla="*/ 1383233 h 2213922"/>
              <a:gd name="connsiteX7" fmla="*/ 880019 w 2714832"/>
              <a:gd name="connsiteY7" fmla="*/ 1044920 h 2213922"/>
              <a:gd name="connsiteX8" fmla="*/ 513067 w 2714832"/>
              <a:gd name="connsiteY8" fmla="*/ 715163 h 2213922"/>
              <a:gd name="connsiteX9" fmla="*/ 407830 w 2714832"/>
              <a:gd name="connsiteY9" fmla="*/ 417319 h 2213922"/>
              <a:gd name="connsiteX10" fmla="*/ 512736 w 2714832"/>
              <a:gd name="connsiteY10" fmla="*/ 150716 h 2213922"/>
              <a:gd name="connsiteX11" fmla="*/ 724516 w 2714832"/>
              <a:gd name="connsiteY11" fmla="*/ 0 h 2213922"/>
              <a:gd name="connsiteX0" fmla="*/ 53475 w 2700864"/>
              <a:gd name="connsiteY0" fmla="*/ 430795 h 2213922"/>
              <a:gd name="connsiteX1" fmla="*/ 0 w 2700864"/>
              <a:gd name="connsiteY1" fmla="*/ 828165 h 2213922"/>
              <a:gd name="connsiteX2" fmla="*/ 231920 w 2700864"/>
              <a:gd name="connsiteY2" fmla="*/ 1419393 h 2213922"/>
              <a:gd name="connsiteX3" fmla="*/ 697220 w 2700864"/>
              <a:gd name="connsiteY3" fmla="*/ 2191895 h 2213922"/>
              <a:gd name="connsiteX4" fmla="*/ 2618938 w 2700864"/>
              <a:gd name="connsiteY4" fmla="*/ 2195919 h 2213922"/>
              <a:gd name="connsiteX5" fmla="*/ 2287626 w 2700864"/>
              <a:gd name="connsiteY5" fmla="*/ 1947407 h 2213922"/>
              <a:gd name="connsiteX6" fmla="*/ 1381588 w 2700864"/>
              <a:gd name="connsiteY6" fmla="*/ 1383233 h 2213922"/>
              <a:gd name="connsiteX7" fmla="*/ 866051 w 2700864"/>
              <a:gd name="connsiteY7" fmla="*/ 1044920 h 2213922"/>
              <a:gd name="connsiteX8" fmla="*/ 499099 w 2700864"/>
              <a:gd name="connsiteY8" fmla="*/ 715163 h 2213922"/>
              <a:gd name="connsiteX9" fmla="*/ 393862 w 2700864"/>
              <a:gd name="connsiteY9" fmla="*/ 417319 h 2213922"/>
              <a:gd name="connsiteX10" fmla="*/ 498768 w 2700864"/>
              <a:gd name="connsiteY10" fmla="*/ 150716 h 2213922"/>
              <a:gd name="connsiteX11" fmla="*/ 710548 w 2700864"/>
              <a:gd name="connsiteY11" fmla="*/ 0 h 2213922"/>
              <a:gd name="connsiteX0" fmla="*/ 53475 w 2700864"/>
              <a:gd name="connsiteY0" fmla="*/ 430795 h 2213922"/>
              <a:gd name="connsiteX1" fmla="*/ 0 w 2700864"/>
              <a:gd name="connsiteY1" fmla="*/ 828165 h 2213922"/>
              <a:gd name="connsiteX2" fmla="*/ 231920 w 2700864"/>
              <a:gd name="connsiteY2" fmla="*/ 1419393 h 2213922"/>
              <a:gd name="connsiteX3" fmla="*/ 697220 w 2700864"/>
              <a:gd name="connsiteY3" fmla="*/ 2191895 h 2213922"/>
              <a:gd name="connsiteX4" fmla="*/ 2618938 w 2700864"/>
              <a:gd name="connsiteY4" fmla="*/ 2195919 h 2213922"/>
              <a:gd name="connsiteX5" fmla="*/ 2287626 w 2700864"/>
              <a:gd name="connsiteY5" fmla="*/ 1947407 h 2213922"/>
              <a:gd name="connsiteX6" fmla="*/ 1381588 w 2700864"/>
              <a:gd name="connsiteY6" fmla="*/ 1383233 h 2213922"/>
              <a:gd name="connsiteX7" fmla="*/ 866051 w 2700864"/>
              <a:gd name="connsiteY7" fmla="*/ 1044920 h 2213922"/>
              <a:gd name="connsiteX8" fmla="*/ 499099 w 2700864"/>
              <a:gd name="connsiteY8" fmla="*/ 715163 h 2213922"/>
              <a:gd name="connsiteX9" fmla="*/ 393862 w 2700864"/>
              <a:gd name="connsiteY9" fmla="*/ 417319 h 2213922"/>
              <a:gd name="connsiteX10" fmla="*/ 498768 w 2700864"/>
              <a:gd name="connsiteY10" fmla="*/ 150716 h 2213922"/>
              <a:gd name="connsiteX11" fmla="*/ 710548 w 2700864"/>
              <a:gd name="connsiteY11" fmla="*/ 0 h 2213922"/>
              <a:gd name="connsiteX0" fmla="*/ 53475 w 2700864"/>
              <a:gd name="connsiteY0" fmla="*/ 430795 h 2213922"/>
              <a:gd name="connsiteX1" fmla="*/ 0 w 2700864"/>
              <a:gd name="connsiteY1" fmla="*/ 828165 h 2213922"/>
              <a:gd name="connsiteX2" fmla="*/ 231920 w 2700864"/>
              <a:gd name="connsiteY2" fmla="*/ 1419393 h 2213922"/>
              <a:gd name="connsiteX3" fmla="*/ 531477 w 2700864"/>
              <a:gd name="connsiteY3" fmla="*/ 1936207 h 2213922"/>
              <a:gd name="connsiteX4" fmla="*/ 697220 w 2700864"/>
              <a:gd name="connsiteY4" fmla="*/ 2191895 h 2213922"/>
              <a:gd name="connsiteX5" fmla="*/ 2618938 w 2700864"/>
              <a:gd name="connsiteY5" fmla="*/ 2195919 h 2213922"/>
              <a:gd name="connsiteX6" fmla="*/ 2287626 w 2700864"/>
              <a:gd name="connsiteY6" fmla="*/ 1947407 h 2213922"/>
              <a:gd name="connsiteX7" fmla="*/ 1381588 w 2700864"/>
              <a:gd name="connsiteY7" fmla="*/ 1383233 h 2213922"/>
              <a:gd name="connsiteX8" fmla="*/ 866051 w 2700864"/>
              <a:gd name="connsiteY8" fmla="*/ 1044920 h 2213922"/>
              <a:gd name="connsiteX9" fmla="*/ 499099 w 2700864"/>
              <a:gd name="connsiteY9" fmla="*/ 715163 h 2213922"/>
              <a:gd name="connsiteX10" fmla="*/ 393862 w 2700864"/>
              <a:gd name="connsiteY10" fmla="*/ 417319 h 2213922"/>
              <a:gd name="connsiteX11" fmla="*/ 498768 w 2700864"/>
              <a:gd name="connsiteY11" fmla="*/ 150716 h 2213922"/>
              <a:gd name="connsiteX12" fmla="*/ 710548 w 2700864"/>
              <a:gd name="connsiteY12" fmla="*/ 0 h 2213922"/>
              <a:gd name="connsiteX0" fmla="*/ 53475 w 2700864"/>
              <a:gd name="connsiteY0" fmla="*/ 430795 h 2213922"/>
              <a:gd name="connsiteX1" fmla="*/ 0 w 2700864"/>
              <a:gd name="connsiteY1" fmla="*/ 828165 h 2213922"/>
              <a:gd name="connsiteX2" fmla="*/ 190018 w 2700864"/>
              <a:gd name="connsiteY2" fmla="*/ 1376947 h 2213922"/>
              <a:gd name="connsiteX3" fmla="*/ 531477 w 2700864"/>
              <a:gd name="connsiteY3" fmla="*/ 1936207 h 2213922"/>
              <a:gd name="connsiteX4" fmla="*/ 697220 w 2700864"/>
              <a:gd name="connsiteY4" fmla="*/ 2191895 h 2213922"/>
              <a:gd name="connsiteX5" fmla="*/ 2618938 w 2700864"/>
              <a:gd name="connsiteY5" fmla="*/ 2195919 h 2213922"/>
              <a:gd name="connsiteX6" fmla="*/ 2287626 w 2700864"/>
              <a:gd name="connsiteY6" fmla="*/ 1947407 h 2213922"/>
              <a:gd name="connsiteX7" fmla="*/ 1381588 w 2700864"/>
              <a:gd name="connsiteY7" fmla="*/ 1383233 h 2213922"/>
              <a:gd name="connsiteX8" fmla="*/ 866051 w 2700864"/>
              <a:gd name="connsiteY8" fmla="*/ 1044920 h 2213922"/>
              <a:gd name="connsiteX9" fmla="*/ 499099 w 2700864"/>
              <a:gd name="connsiteY9" fmla="*/ 715163 h 2213922"/>
              <a:gd name="connsiteX10" fmla="*/ 393862 w 2700864"/>
              <a:gd name="connsiteY10" fmla="*/ 417319 h 2213922"/>
              <a:gd name="connsiteX11" fmla="*/ 498768 w 2700864"/>
              <a:gd name="connsiteY11" fmla="*/ 150716 h 2213922"/>
              <a:gd name="connsiteX12" fmla="*/ 710548 w 2700864"/>
              <a:gd name="connsiteY12" fmla="*/ 0 h 2213922"/>
              <a:gd name="connsiteX0" fmla="*/ 53475 w 2700864"/>
              <a:gd name="connsiteY0" fmla="*/ 430795 h 2213922"/>
              <a:gd name="connsiteX1" fmla="*/ 0 w 2700864"/>
              <a:gd name="connsiteY1" fmla="*/ 828165 h 2213922"/>
              <a:gd name="connsiteX2" fmla="*/ 190018 w 2700864"/>
              <a:gd name="connsiteY2" fmla="*/ 1376947 h 2213922"/>
              <a:gd name="connsiteX3" fmla="*/ 531477 w 2700864"/>
              <a:gd name="connsiteY3" fmla="*/ 1936207 h 2213922"/>
              <a:gd name="connsiteX4" fmla="*/ 697220 w 2700864"/>
              <a:gd name="connsiteY4" fmla="*/ 2191895 h 2213922"/>
              <a:gd name="connsiteX5" fmla="*/ 2618938 w 2700864"/>
              <a:gd name="connsiteY5" fmla="*/ 2195919 h 2213922"/>
              <a:gd name="connsiteX6" fmla="*/ 2287626 w 2700864"/>
              <a:gd name="connsiteY6" fmla="*/ 1947407 h 2213922"/>
              <a:gd name="connsiteX7" fmla="*/ 1381588 w 2700864"/>
              <a:gd name="connsiteY7" fmla="*/ 1383233 h 2213922"/>
              <a:gd name="connsiteX8" fmla="*/ 866051 w 2700864"/>
              <a:gd name="connsiteY8" fmla="*/ 1044920 h 2213922"/>
              <a:gd name="connsiteX9" fmla="*/ 499099 w 2700864"/>
              <a:gd name="connsiteY9" fmla="*/ 715163 h 2213922"/>
              <a:gd name="connsiteX10" fmla="*/ 393862 w 2700864"/>
              <a:gd name="connsiteY10" fmla="*/ 417319 h 2213922"/>
              <a:gd name="connsiteX11" fmla="*/ 498768 w 2700864"/>
              <a:gd name="connsiteY11" fmla="*/ 150716 h 2213922"/>
              <a:gd name="connsiteX12" fmla="*/ 710548 w 2700864"/>
              <a:gd name="connsiteY12" fmla="*/ 0 h 2213922"/>
              <a:gd name="connsiteX0" fmla="*/ 58663 w 2706052"/>
              <a:gd name="connsiteY0" fmla="*/ 430795 h 2213922"/>
              <a:gd name="connsiteX1" fmla="*/ 5188 w 2706052"/>
              <a:gd name="connsiteY1" fmla="*/ 828165 h 2213922"/>
              <a:gd name="connsiteX2" fmla="*/ 195206 w 2706052"/>
              <a:gd name="connsiteY2" fmla="*/ 1376947 h 2213922"/>
              <a:gd name="connsiteX3" fmla="*/ 536665 w 2706052"/>
              <a:gd name="connsiteY3" fmla="*/ 1936207 h 2213922"/>
              <a:gd name="connsiteX4" fmla="*/ 702408 w 2706052"/>
              <a:gd name="connsiteY4" fmla="*/ 2191895 h 2213922"/>
              <a:gd name="connsiteX5" fmla="*/ 2624126 w 2706052"/>
              <a:gd name="connsiteY5" fmla="*/ 2195919 h 2213922"/>
              <a:gd name="connsiteX6" fmla="*/ 2292814 w 2706052"/>
              <a:gd name="connsiteY6" fmla="*/ 1947407 h 2213922"/>
              <a:gd name="connsiteX7" fmla="*/ 1386776 w 2706052"/>
              <a:gd name="connsiteY7" fmla="*/ 1383233 h 2213922"/>
              <a:gd name="connsiteX8" fmla="*/ 871239 w 2706052"/>
              <a:gd name="connsiteY8" fmla="*/ 1044920 h 2213922"/>
              <a:gd name="connsiteX9" fmla="*/ 504287 w 2706052"/>
              <a:gd name="connsiteY9" fmla="*/ 715163 h 2213922"/>
              <a:gd name="connsiteX10" fmla="*/ 399050 w 2706052"/>
              <a:gd name="connsiteY10" fmla="*/ 417319 h 2213922"/>
              <a:gd name="connsiteX11" fmla="*/ 503956 w 2706052"/>
              <a:gd name="connsiteY11" fmla="*/ 150716 h 2213922"/>
              <a:gd name="connsiteX12" fmla="*/ 715736 w 2706052"/>
              <a:gd name="connsiteY12" fmla="*/ 0 h 2213922"/>
              <a:gd name="connsiteX0" fmla="*/ 58663 w 2706052"/>
              <a:gd name="connsiteY0" fmla="*/ 430795 h 2213922"/>
              <a:gd name="connsiteX1" fmla="*/ 5188 w 2706052"/>
              <a:gd name="connsiteY1" fmla="*/ 828165 h 2213922"/>
              <a:gd name="connsiteX2" fmla="*/ 195206 w 2706052"/>
              <a:gd name="connsiteY2" fmla="*/ 1376947 h 2213922"/>
              <a:gd name="connsiteX3" fmla="*/ 536665 w 2706052"/>
              <a:gd name="connsiteY3" fmla="*/ 1936207 h 2213922"/>
              <a:gd name="connsiteX4" fmla="*/ 702408 w 2706052"/>
              <a:gd name="connsiteY4" fmla="*/ 2191895 h 2213922"/>
              <a:gd name="connsiteX5" fmla="*/ 2624126 w 2706052"/>
              <a:gd name="connsiteY5" fmla="*/ 2195919 h 2213922"/>
              <a:gd name="connsiteX6" fmla="*/ 2292814 w 2706052"/>
              <a:gd name="connsiteY6" fmla="*/ 1947407 h 2213922"/>
              <a:gd name="connsiteX7" fmla="*/ 1386776 w 2706052"/>
              <a:gd name="connsiteY7" fmla="*/ 1383233 h 2213922"/>
              <a:gd name="connsiteX8" fmla="*/ 871239 w 2706052"/>
              <a:gd name="connsiteY8" fmla="*/ 1044920 h 2213922"/>
              <a:gd name="connsiteX9" fmla="*/ 504287 w 2706052"/>
              <a:gd name="connsiteY9" fmla="*/ 715163 h 2213922"/>
              <a:gd name="connsiteX10" fmla="*/ 399050 w 2706052"/>
              <a:gd name="connsiteY10" fmla="*/ 417319 h 2213922"/>
              <a:gd name="connsiteX11" fmla="*/ 503956 w 2706052"/>
              <a:gd name="connsiteY11" fmla="*/ 150716 h 2213922"/>
              <a:gd name="connsiteX12" fmla="*/ 715736 w 2706052"/>
              <a:gd name="connsiteY12" fmla="*/ 0 h 2213922"/>
              <a:gd name="connsiteX0" fmla="*/ 636719 w 2701456"/>
              <a:gd name="connsiteY0" fmla="*/ 0 h 2296714"/>
              <a:gd name="connsiteX1" fmla="*/ 592 w 2701456"/>
              <a:gd name="connsiteY1" fmla="*/ 910957 h 2296714"/>
              <a:gd name="connsiteX2" fmla="*/ 190610 w 2701456"/>
              <a:gd name="connsiteY2" fmla="*/ 1459739 h 2296714"/>
              <a:gd name="connsiteX3" fmla="*/ 532069 w 2701456"/>
              <a:gd name="connsiteY3" fmla="*/ 2018999 h 2296714"/>
              <a:gd name="connsiteX4" fmla="*/ 697812 w 2701456"/>
              <a:gd name="connsiteY4" fmla="*/ 2274687 h 2296714"/>
              <a:gd name="connsiteX5" fmla="*/ 2619530 w 2701456"/>
              <a:gd name="connsiteY5" fmla="*/ 2278711 h 2296714"/>
              <a:gd name="connsiteX6" fmla="*/ 2288218 w 2701456"/>
              <a:gd name="connsiteY6" fmla="*/ 2030199 h 2296714"/>
              <a:gd name="connsiteX7" fmla="*/ 1382180 w 2701456"/>
              <a:gd name="connsiteY7" fmla="*/ 1466025 h 2296714"/>
              <a:gd name="connsiteX8" fmla="*/ 866643 w 2701456"/>
              <a:gd name="connsiteY8" fmla="*/ 1127712 h 2296714"/>
              <a:gd name="connsiteX9" fmla="*/ 499691 w 2701456"/>
              <a:gd name="connsiteY9" fmla="*/ 797955 h 2296714"/>
              <a:gd name="connsiteX10" fmla="*/ 394454 w 2701456"/>
              <a:gd name="connsiteY10" fmla="*/ 500111 h 2296714"/>
              <a:gd name="connsiteX11" fmla="*/ 499360 w 2701456"/>
              <a:gd name="connsiteY11" fmla="*/ 233508 h 2296714"/>
              <a:gd name="connsiteX12" fmla="*/ 711140 w 2701456"/>
              <a:gd name="connsiteY12" fmla="*/ 82792 h 2296714"/>
              <a:gd name="connsiteX0" fmla="*/ 654662 w 2701441"/>
              <a:gd name="connsiteY0" fmla="*/ 0 h 2258513"/>
              <a:gd name="connsiteX1" fmla="*/ 577 w 2701441"/>
              <a:gd name="connsiteY1" fmla="*/ 872756 h 2258513"/>
              <a:gd name="connsiteX2" fmla="*/ 190595 w 2701441"/>
              <a:gd name="connsiteY2" fmla="*/ 1421538 h 2258513"/>
              <a:gd name="connsiteX3" fmla="*/ 532054 w 2701441"/>
              <a:gd name="connsiteY3" fmla="*/ 1980798 h 2258513"/>
              <a:gd name="connsiteX4" fmla="*/ 697797 w 2701441"/>
              <a:gd name="connsiteY4" fmla="*/ 2236486 h 2258513"/>
              <a:gd name="connsiteX5" fmla="*/ 2619515 w 2701441"/>
              <a:gd name="connsiteY5" fmla="*/ 2240510 h 2258513"/>
              <a:gd name="connsiteX6" fmla="*/ 2288203 w 2701441"/>
              <a:gd name="connsiteY6" fmla="*/ 1991998 h 2258513"/>
              <a:gd name="connsiteX7" fmla="*/ 1382165 w 2701441"/>
              <a:gd name="connsiteY7" fmla="*/ 1427824 h 2258513"/>
              <a:gd name="connsiteX8" fmla="*/ 866628 w 2701441"/>
              <a:gd name="connsiteY8" fmla="*/ 1089511 h 2258513"/>
              <a:gd name="connsiteX9" fmla="*/ 499676 w 2701441"/>
              <a:gd name="connsiteY9" fmla="*/ 759754 h 2258513"/>
              <a:gd name="connsiteX10" fmla="*/ 394439 w 2701441"/>
              <a:gd name="connsiteY10" fmla="*/ 461910 h 2258513"/>
              <a:gd name="connsiteX11" fmla="*/ 499345 w 2701441"/>
              <a:gd name="connsiteY11" fmla="*/ 195307 h 2258513"/>
              <a:gd name="connsiteX12" fmla="*/ 711125 w 2701441"/>
              <a:gd name="connsiteY12" fmla="*/ 44591 h 2258513"/>
              <a:gd name="connsiteX0" fmla="*/ 655844 w 2702623"/>
              <a:gd name="connsiteY0" fmla="*/ 0 h 2258513"/>
              <a:gd name="connsiteX1" fmla="*/ 200007 w 2702623"/>
              <a:gd name="connsiteY1" fmla="*/ 355146 h 2258513"/>
              <a:gd name="connsiteX2" fmla="*/ 1759 w 2702623"/>
              <a:gd name="connsiteY2" fmla="*/ 872756 h 2258513"/>
              <a:gd name="connsiteX3" fmla="*/ 191777 w 2702623"/>
              <a:gd name="connsiteY3" fmla="*/ 1421538 h 2258513"/>
              <a:gd name="connsiteX4" fmla="*/ 533236 w 2702623"/>
              <a:gd name="connsiteY4" fmla="*/ 1980798 h 2258513"/>
              <a:gd name="connsiteX5" fmla="*/ 698979 w 2702623"/>
              <a:gd name="connsiteY5" fmla="*/ 2236486 h 2258513"/>
              <a:gd name="connsiteX6" fmla="*/ 2620697 w 2702623"/>
              <a:gd name="connsiteY6" fmla="*/ 2240510 h 2258513"/>
              <a:gd name="connsiteX7" fmla="*/ 2289385 w 2702623"/>
              <a:gd name="connsiteY7" fmla="*/ 1991998 h 2258513"/>
              <a:gd name="connsiteX8" fmla="*/ 1383347 w 2702623"/>
              <a:gd name="connsiteY8" fmla="*/ 1427824 h 2258513"/>
              <a:gd name="connsiteX9" fmla="*/ 867810 w 2702623"/>
              <a:gd name="connsiteY9" fmla="*/ 1089511 h 2258513"/>
              <a:gd name="connsiteX10" fmla="*/ 500858 w 2702623"/>
              <a:gd name="connsiteY10" fmla="*/ 759754 h 2258513"/>
              <a:gd name="connsiteX11" fmla="*/ 395621 w 2702623"/>
              <a:gd name="connsiteY11" fmla="*/ 461910 h 2258513"/>
              <a:gd name="connsiteX12" fmla="*/ 500527 w 2702623"/>
              <a:gd name="connsiteY12" fmla="*/ 195307 h 2258513"/>
              <a:gd name="connsiteX13" fmla="*/ 712307 w 2702623"/>
              <a:gd name="connsiteY13" fmla="*/ 44591 h 2258513"/>
              <a:gd name="connsiteX0" fmla="*/ 655844 w 2702623"/>
              <a:gd name="connsiteY0" fmla="*/ 0 h 2241535"/>
              <a:gd name="connsiteX1" fmla="*/ 200007 w 2702623"/>
              <a:gd name="connsiteY1" fmla="*/ 338168 h 2241535"/>
              <a:gd name="connsiteX2" fmla="*/ 1759 w 2702623"/>
              <a:gd name="connsiteY2" fmla="*/ 855778 h 2241535"/>
              <a:gd name="connsiteX3" fmla="*/ 191777 w 2702623"/>
              <a:gd name="connsiteY3" fmla="*/ 1404560 h 2241535"/>
              <a:gd name="connsiteX4" fmla="*/ 533236 w 2702623"/>
              <a:gd name="connsiteY4" fmla="*/ 1963820 h 2241535"/>
              <a:gd name="connsiteX5" fmla="*/ 698979 w 2702623"/>
              <a:gd name="connsiteY5" fmla="*/ 2219508 h 2241535"/>
              <a:gd name="connsiteX6" fmla="*/ 2620697 w 2702623"/>
              <a:gd name="connsiteY6" fmla="*/ 2223532 h 2241535"/>
              <a:gd name="connsiteX7" fmla="*/ 2289385 w 2702623"/>
              <a:gd name="connsiteY7" fmla="*/ 1975020 h 2241535"/>
              <a:gd name="connsiteX8" fmla="*/ 1383347 w 2702623"/>
              <a:gd name="connsiteY8" fmla="*/ 1410846 h 2241535"/>
              <a:gd name="connsiteX9" fmla="*/ 867810 w 2702623"/>
              <a:gd name="connsiteY9" fmla="*/ 1072533 h 2241535"/>
              <a:gd name="connsiteX10" fmla="*/ 500858 w 2702623"/>
              <a:gd name="connsiteY10" fmla="*/ 742776 h 2241535"/>
              <a:gd name="connsiteX11" fmla="*/ 395621 w 2702623"/>
              <a:gd name="connsiteY11" fmla="*/ 444932 h 2241535"/>
              <a:gd name="connsiteX12" fmla="*/ 500527 w 2702623"/>
              <a:gd name="connsiteY12" fmla="*/ 178329 h 2241535"/>
              <a:gd name="connsiteX13" fmla="*/ 712307 w 2702623"/>
              <a:gd name="connsiteY13" fmla="*/ 27613 h 2241535"/>
              <a:gd name="connsiteX0" fmla="*/ 681784 w 2702623"/>
              <a:gd name="connsiteY0" fmla="*/ 0 h 2252147"/>
              <a:gd name="connsiteX1" fmla="*/ 200007 w 2702623"/>
              <a:gd name="connsiteY1" fmla="*/ 348780 h 2252147"/>
              <a:gd name="connsiteX2" fmla="*/ 1759 w 2702623"/>
              <a:gd name="connsiteY2" fmla="*/ 866390 h 2252147"/>
              <a:gd name="connsiteX3" fmla="*/ 191777 w 2702623"/>
              <a:gd name="connsiteY3" fmla="*/ 1415172 h 2252147"/>
              <a:gd name="connsiteX4" fmla="*/ 533236 w 2702623"/>
              <a:gd name="connsiteY4" fmla="*/ 1974432 h 2252147"/>
              <a:gd name="connsiteX5" fmla="*/ 698979 w 2702623"/>
              <a:gd name="connsiteY5" fmla="*/ 2230120 h 2252147"/>
              <a:gd name="connsiteX6" fmla="*/ 2620697 w 2702623"/>
              <a:gd name="connsiteY6" fmla="*/ 2234144 h 2252147"/>
              <a:gd name="connsiteX7" fmla="*/ 2289385 w 2702623"/>
              <a:gd name="connsiteY7" fmla="*/ 1985632 h 2252147"/>
              <a:gd name="connsiteX8" fmla="*/ 1383347 w 2702623"/>
              <a:gd name="connsiteY8" fmla="*/ 1421458 h 2252147"/>
              <a:gd name="connsiteX9" fmla="*/ 867810 w 2702623"/>
              <a:gd name="connsiteY9" fmla="*/ 1083145 h 2252147"/>
              <a:gd name="connsiteX10" fmla="*/ 500858 w 2702623"/>
              <a:gd name="connsiteY10" fmla="*/ 753388 h 2252147"/>
              <a:gd name="connsiteX11" fmla="*/ 395621 w 2702623"/>
              <a:gd name="connsiteY11" fmla="*/ 455544 h 2252147"/>
              <a:gd name="connsiteX12" fmla="*/ 500527 w 2702623"/>
              <a:gd name="connsiteY12" fmla="*/ 188941 h 2252147"/>
              <a:gd name="connsiteX13" fmla="*/ 712307 w 2702623"/>
              <a:gd name="connsiteY13" fmla="*/ 38225 h 2252147"/>
              <a:gd name="connsiteX0" fmla="*/ 681784 w 2702623"/>
              <a:gd name="connsiteY0" fmla="*/ 0 h 2252147"/>
              <a:gd name="connsiteX1" fmla="*/ 200007 w 2702623"/>
              <a:gd name="connsiteY1" fmla="*/ 348780 h 2252147"/>
              <a:gd name="connsiteX2" fmla="*/ 1759 w 2702623"/>
              <a:gd name="connsiteY2" fmla="*/ 866390 h 2252147"/>
              <a:gd name="connsiteX3" fmla="*/ 191777 w 2702623"/>
              <a:gd name="connsiteY3" fmla="*/ 1415172 h 2252147"/>
              <a:gd name="connsiteX4" fmla="*/ 533236 w 2702623"/>
              <a:gd name="connsiteY4" fmla="*/ 1974432 h 2252147"/>
              <a:gd name="connsiteX5" fmla="*/ 698979 w 2702623"/>
              <a:gd name="connsiteY5" fmla="*/ 2230120 h 2252147"/>
              <a:gd name="connsiteX6" fmla="*/ 2620697 w 2702623"/>
              <a:gd name="connsiteY6" fmla="*/ 2234144 h 2252147"/>
              <a:gd name="connsiteX7" fmla="*/ 2289385 w 2702623"/>
              <a:gd name="connsiteY7" fmla="*/ 1985632 h 2252147"/>
              <a:gd name="connsiteX8" fmla="*/ 1383347 w 2702623"/>
              <a:gd name="connsiteY8" fmla="*/ 1421458 h 2252147"/>
              <a:gd name="connsiteX9" fmla="*/ 867810 w 2702623"/>
              <a:gd name="connsiteY9" fmla="*/ 1083145 h 2252147"/>
              <a:gd name="connsiteX10" fmla="*/ 500858 w 2702623"/>
              <a:gd name="connsiteY10" fmla="*/ 753388 h 2252147"/>
              <a:gd name="connsiteX11" fmla="*/ 395621 w 2702623"/>
              <a:gd name="connsiteY11" fmla="*/ 455544 h 2252147"/>
              <a:gd name="connsiteX12" fmla="*/ 500527 w 2702623"/>
              <a:gd name="connsiteY12" fmla="*/ 188941 h 2252147"/>
              <a:gd name="connsiteX13" fmla="*/ 712307 w 2702623"/>
              <a:gd name="connsiteY13" fmla="*/ 38225 h 2252147"/>
              <a:gd name="connsiteX14" fmla="*/ 681784 w 2702623"/>
              <a:gd name="connsiteY14" fmla="*/ 0 h 225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02623" h="2252147">
                <a:moveTo>
                  <a:pt x="681784" y="0"/>
                </a:moveTo>
                <a:cubicBezTo>
                  <a:pt x="622107" y="74047"/>
                  <a:pt x="309021" y="203321"/>
                  <a:pt x="200007" y="348780"/>
                </a:cubicBezTo>
                <a:cubicBezTo>
                  <a:pt x="90993" y="494239"/>
                  <a:pt x="19426" y="703514"/>
                  <a:pt x="1759" y="866390"/>
                </a:cubicBezTo>
                <a:cubicBezTo>
                  <a:pt x="-15908" y="1029266"/>
                  <a:pt x="103197" y="1230498"/>
                  <a:pt x="191777" y="1415172"/>
                </a:cubicBezTo>
                <a:cubicBezTo>
                  <a:pt x="265391" y="1610811"/>
                  <a:pt x="455686" y="1845682"/>
                  <a:pt x="533236" y="1974432"/>
                </a:cubicBezTo>
                <a:lnTo>
                  <a:pt x="698979" y="2230120"/>
                </a:lnTo>
                <a:cubicBezTo>
                  <a:pt x="1020004" y="2228584"/>
                  <a:pt x="2373283" y="2277574"/>
                  <a:pt x="2620697" y="2234144"/>
                </a:cubicBezTo>
                <a:cubicBezTo>
                  <a:pt x="2868111" y="2190714"/>
                  <a:pt x="2495610" y="2121080"/>
                  <a:pt x="2289385" y="1985632"/>
                </a:cubicBezTo>
                <a:cubicBezTo>
                  <a:pt x="2083160" y="1850184"/>
                  <a:pt x="1685360" y="1609516"/>
                  <a:pt x="1383347" y="1421458"/>
                </a:cubicBezTo>
                <a:lnTo>
                  <a:pt x="867810" y="1083145"/>
                </a:lnTo>
                <a:lnTo>
                  <a:pt x="500858" y="753388"/>
                </a:lnTo>
                <a:cubicBezTo>
                  <a:pt x="422160" y="648788"/>
                  <a:pt x="388685" y="544734"/>
                  <a:pt x="395621" y="455544"/>
                </a:cubicBezTo>
                <a:lnTo>
                  <a:pt x="500527" y="188941"/>
                </a:lnTo>
                <a:lnTo>
                  <a:pt x="712307" y="38225"/>
                </a:lnTo>
                <a:lnTo>
                  <a:pt x="681784" y="0"/>
                </a:lnTo>
                <a:close/>
              </a:path>
            </a:pathLst>
          </a:custGeom>
          <a:solidFill>
            <a:schemeClr val="accent6">
              <a:alpha val="33000"/>
            </a:schemeClr>
          </a:solidFill>
          <a:ln w="44450" cmpd="thickThin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/>
          <p:cNvGrpSpPr/>
          <p:nvPr/>
        </p:nvGrpSpPr>
        <p:grpSpPr>
          <a:xfrm>
            <a:off x="2880500" y="3333089"/>
            <a:ext cx="596311" cy="349278"/>
            <a:chOff x="3165085" y="4341021"/>
            <a:chExt cx="554960" cy="312115"/>
          </a:xfrm>
        </p:grpSpPr>
        <p:cxnSp>
          <p:nvCxnSpPr>
            <p:cNvPr id="7" name="Gerade Verbindung mit Pfeil 6"/>
            <p:cNvCxnSpPr/>
            <p:nvPr/>
          </p:nvCxnSpPr>
          <p:spPr>
            <a:xfrm flipH="1">
              <a:off x="3187990" y="4653136"/>
              <a:ext cx="504056" cy="0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7"/>
            <p:cNvSpPr txBox="1"/>
            <p:nvPr/>
          </p:nvSpPr>
          <p:spPr>
            <a:xfrm>
              <a:off x="3165085" y="4341021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FF00"/>
                  </a:solidFill>
                </a:rPr>
                <a:t>0,6m</a:t>
              </a: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6012010" y="1700988"/>
            <a:ext cx="3131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Excavation in 600 mm distance from tree stem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724008" y="2863999"/>
            <a:ext cx="3888027" cy="128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many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roots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severed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iameter</a:t>
            </a:r>
            <a:r>
              <a:rPr lang="pl-PL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pl-PL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roots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affected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Distance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stem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Initial </a:t>
            </a:r>
            <a:r>
              <a:rPr lang="de-DE" dirty="0" err="1">
                <a:latin typeface="Myriad Pro Light" panose="020B0603030403020204" pitchFamily="34" charset="0"/>
              </a:rPr>
              <a:t>situation</a:t>
            </a:r>
            <a:r>
              <a:rPr lang="de-DE" dirty="0"/>
              <a:t>: </a:t>
            </a:r>
            <a:r>
              <a:rPr lang="de-DE" dirty="0" err="1"/>
              <a:t>the</a:t>
            </a:r>
            <a:r>
              <a:rPr lang="de-DE" dirty="0"/>
              <a:t> „Sin“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  <a:cs typeface="Verdana" panose="020B0604030504040204" pitchFamily="34" charset="0"/>
              </a:rPr>
              <a:t>Resistance </a:t>
            </a:r>
            <a:r>
              <a:rPr lang="de-DE" dirty="0" err="1">
                <a:latin typeface="Myriad Pro Light" panose="020B0603030403020204" pitchFamily="34" charset="0"/>
                <a:cs typeface="Verdana" panose="020B0604030504040204" pitchFamily="34" charset="0"/>
              </a:rPr>
              <a:t>against</a:t>
            </a:r>
            <a:r>
              <a:rPr lang="de-DE" dirty="0">
                <a:latin typeface="Myriad Pro Light" panose="020B060303040302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cs typeface="Verdana" panose="020B0604030504040204" pitchFamily="34" charset="0"/>
              </a:rPr>
              <a:t>Uprooting</a:t>
            </a:r>
            <a:r>
              <a:rPr lang="de-DE" dirty="0">
                <a:latin typeface="Myriad Pro Light" panose="020B060303040302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cs typeface="Verdana" panose="020B0604030504040204" pitchFamily="34" charset="0"/>
              </a:rPr>
              <a:t>is</a:t>
            </a:r>
            <a:r>
              <a:rPr lang="de-DE" dirty="0">
                <a:latin typeface="Myriad Pro Light" panose="020B060303040302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cs typeface="Verdana" panose="020B0604030504040204" pitchFamily="34" charset="0"/>
              </a:rPr>
              <a:t>questionable</a:t>
            </a:r>
            <a:endParaRPr lang="de-DE" dirty="0">
              <a:latin typeface="Myriad Pro Light" panose="020B060303040302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835670" y="2420993"/>
            <a:ext cx="314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Arising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081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build="allAtOnce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984" y="1692058"/>
            <a:ext cx="3122795" cy="4143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3569648" y="4282745"/>
            <a:ext cx="37011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 growth deficits on the stem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3150" y="1685037"/>
            <a:ext cx="2703698" cy="182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00407" y="2415540"/>
            <a:ext cx="4302246" cy="2114478"/>
            <a:chOff x="1707598" y="2394642"/>
            <a:chExt cx="4302246" cy="2114478"/>
          </a:xfrm>
        </p:grpSpPr>
        <p:grpSp>
          <p:nvGrpSpPr>
            <p:cNvPr id="30" name="Gruppieren 29"/>
            <p:cNvGrpSpPr/>
            <p:nvPr/>
          </p:nvGrpSpPr>
          <p:grpSpPr>
            <a:xfrm>
              <a:off x="1707598" y="2394642"/>
              <a:ext cx="2934381" cy="2114478"/>
              <a:chOff x="1707598" y="2394642"/>
              <a:chExt cx="2934381" cy="2114478"/>
            </a:xfrm>
          </p:grpSpPr>
          <p:grpSp>
            <p:nvGrpSpPr>
              <p:cNvPr id="25" name="Gruppieren 24"/>
              <p:cNvGrpSpPr/>
              <p:nvPr/>
            </p:nvGrpSpPr>
            <p:grpSpPr>
              <a:xfrm>
                <a:off x="1707598" y="3754828"/>
                <a:ext cx="560146" cy="754292"/>
                <a:chOff x="1707598" y="3754828"/>
                <a:chExt cx="560146" cy="754292"/>
              </a:xfrm>
            </p:grpSpPr>
            <p:cxnSp>
              <p:nvCxnSpPr>
                <p:cNvPr id="23" name="Gerade Verbindung mit Pfeil 22"/>
                <p:cNvCxnSpPr/>
                <p:nvPr/>
              </p:nvCxnSpPr>
              <p:spPr>
                <a:xfrm flipH="1">
                  <a:off x="2123728" y="3789040"/>
                  <a:ext cx="144016" cy="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Gerade Verbindung mit Pfeil 26"/>
                <p:cNvCxnSpPr/>
                <p:nvPr/>
              </p:nvCxnSpPr>
              <p:spPr>
                <a:xfrm flipH="1">
                  <a:off x="2123728" y="4149080"/>
                  <a:ext cx="144016" cy="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Gerade Verbindung mit Pfeil 27"/>
                <p:cNvCxnSpPr/>
                <p:nvPr/>
              </p:nvCxnSpPr>
              <p:spPr>
                <a:xfrm flipH="1">
                  <a:off x="2123728" y="4509120"/>
                  <a:ext cx="144016" cy="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Gerade Verbindung mit Pfeil 28"/>
                <p:cNvCxnSpPr/>
                <p:nvPr/>
              </p:nvCxnSpPr>
              <p:spPr>
                <a:xfrm>
                  <a:off x="1749745" y="3754828"/>
                  <a:ext cx="152400" cy="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Gerade Verbindung mit Pfeil 30"/>
                <p:cNvCxnSpPr/>
                <p:nvPr/>
              </p:nvCxnSpPr>
              <p:spPr>
                <a:xfrm>
                  <a:off x="1731435" y="4149080"/>
                  <a:ext cx="152400" cy="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Gerade Verbindung mit Pfeil 31"/>
                <p:cNvCxnSpPr/>
                <p:nvPr/>
              </p:nvCxnSpPr>
              <p:spPr>
                <a:xfrm>
                  <a:off x="1707598" y="4509120"/>
                  <a:ext cx="152400" cy="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uppieren 25"/>
              <p:cNvGrpSpPr/>
              <p:nvPr/>
            </p:nvGrpSpPr>
            <p:grpSpPr>
              <a:xfrm>
                <a:off x="4380994" y="2394642"/>
                <a:ext cx="260985" cy="228577"/>
                <a:chOff x="4380994" y="2394642"/>
                <a:chExt cx="260985" cy="228577"/>
              </a:xfrm>
            </p:grpSpPr>
            <p:cxnSp>
              <p:nvCxnSpPr>
                <p:cNvPr id="34" name="Gerade Verbindung mit Pfeil 33"/>
                <p:cNvCxnSpPr/>
                <p:nvPr/>
              </p:nvCxnSpPr>
              <p:spPr>
                <a:xfrm>
                  <a:off x="4380994" y="2619432"/>
                  <a:ext cx="251032" cy="378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Gerade Verbindung mit Pfeil 34"/>
                <p:cNvCxnSpPr/>
                <p:nvPr/>
              </p:nvCxnSpPr>
              <p:spPr>
                <a:xfrm>
                  <a:off x="4392424" y="2394642"/>
                  <a:ext cx="249555" cy="545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" name="TextBox 1"/>
            <p:cNvSpPr txBox="1"/>
            <p:nvPr/>
          </p:nvSpPr>
          <p:spPr>
            <a:xfrm>
              <a:off x="3586937" y="3732199"/>
              <a:ext cx="2422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Myriad Pro Light" panose="020B06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Recessions in the stem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468511" y="4705234"/>
            <a:ext cx="302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DBH</a:t>
            </a:r>
            <a:r>
              <a:rPr lang="de-DE" baseline="-250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146, DBH</a:t>
            </a:r>
            <a:r>
              <a:rPr lang="de-DE" baseline="-250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110 [cm]</a:t>
            </a: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Symptoms </a:t>
            </a:r>
            <a:r>
              <a:rPr lang="de-DE" dirty="0" err="1">
                <a:latin typeface="Myriad Pro Light" panose="020B0603030403020204" pitchFamily="34" charset="0"/>
              </a:rPr>
              <a:t>of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/>
              <a:t>R</a:t>
            </a:r>
            <a:r>
              <a:rPr lang="de-DE" dirty="0" err="1">
                <a:latin typeface="Myriad Pro Light" panose="020B0603030403020204" pitchFamily="34" charset="0"/>
              </a:rPr>
              <a:t>educed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/>
              <a:t>S</a:t>
            </a:r>
            <a:r>
              <a:rPr lang="de-DE" dirty="0" err="1">
                <a:latin typeface="Myriad Pro Light" panose="020B0603030403020204" pitchFamily="34" charset="0"/>
              </a:rPr>
              <a:t>afety</a:t>
            </a:r>
            <a:endParaRPr lang="de-DE" dirty="0">
              <a:latin typeface="Myriad Pro Light" panose="020B0603030403020204" pitchFamily="34" charset="0"/>
            </a:endParaRPr>
          </a:p>
        </p:txBody>
      </p:sp>
      <p:sp>
        <p:nvSpPr>
          <p:cNvPr id="11" name="Untertitel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Resistance </a:t>
            </a:r>
            <a:r>
              <a:rPr lang="de-DE" dirty="0" err="1">
                <a:latin typeface="Myriad Pro Light" panose="020B0603030403020204" pitchFamily="34" charset="0"/>
              </a:rPr>
              <a:t>against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/>
              <a:t>F</a:t>
            </a:r>
            <a:r>
              <a:rPr lang="de-DE" dirty="0" err="1">
                <a:latin typeface="Myriad Pro Light" panose="020B0603030403020204" pitchFamily="34" charset="0"/>
              </a:rPr>
              <a:t>racture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of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/>
              <a:t>S</a:t>
            </a:r>
            <a:r>
              <a:rPr lang="de-DE" dirty="0" err="1">
                <a:latin typeface="Myriad Pro Light" panose="020B0603030403020204" pitchFamily="34" charset="0"/>
              </a:rPr>
              <a:t>tem</a:t>
            </a:r>
            <a:endParaRPr lang="de-DE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165489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Myriad Pro Light" panose="020B0603030403020204" pitchFamily="34" charset="0"/>
              </a:rPr>
              <a:t>Ability of compensation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18" y="1700987"/>
            <a:ext cx="3147594" cy="417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4583500" y="2268221"/>
            <a:ext cx="4308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</a:t>
            </a:r>
            <a:r>
              <a:rPr lang="de-DE" sz="16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</a:t>
            </a:r>
            <a:r>
              <a:rPr lang="de-DE" sz="1600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root</a:t>
            </a:r>
            <a:r>
              <a:rPr lang="de-DE" sz="16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flare</a:t>
            </a:r>
            <a:r>
              <a:rPr lang="de-DE" sz="16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diameter</a:t>
            </a:r>
            <a:r>
              <a:rPr lang="de-DE" sz="16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r>
              <a:rPr lang="de-DE" sz="16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de-DE" sz="1600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disproportionately</a:t>
            </a:r>
            <a:r>
              <a:rPr lang="de-DE" sz="16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increased</a:t>
            </a:r>
            <a:r>
              <a:rPr lang="de-DE" sz="16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breaking</a:t>
            </a:r>
            <a:r>
              <a:rPr lang="de-DE" sz="16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safety</a:t>
            </a:r>
            <a:endParaRPr lang="de-DE" sz="1600" dirty="0">
              <a:latin typeface="Myriad Pro Light" panose="020B06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1396711" y="3903632"/>
            <a:ext cx="3186789" cy="481794"/>
            <a:chOff x="1441829" y="4044819"/>
            <a:chExt cx="2750335" cy="369332"/>
          </a:xfrm>
        </p:grpSpPr>
        <p:cxnSp>
          <p:nvCxnSpPr>
            <p:cNvPr id="4" name="Gerade Verbindung mit Pfeil 3"/>
            <p:cNvCxnSpPr/>
            <p:nvPr/>
          </p:nvCxnSpPr>
          <p:spPr>
            <a:xfrm>
              <a:off x="1441829" y="4219596"/>
              <a:ext cx="1016717" cy="12901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/>
            <p:cNvSpPr txBox="1"/>
            <p:nvPr/>
          </p:nvSpPr>
          <p:spPr>
            <a:xfrm>
              <a:off x="3374311" y="4044819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110cm</a:t>
              </a: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1211502" y="4916166"/>
            <a:ext cx="3353290" cy="481794"/>
            <a:chOff x="1455391" y="4988582"/>
            <a:chExt cx="2894032" cy="369332"/>
          </a:xfrm>
        </p:grpSpPr>
        <p:cxnSp>
          <p:nvCxnSpPr>
            <p:cNvPr id="17" name="Gerade Verbindung mit Pfeil 16"/>
            <p:cNvCxnSpPr/>
            <p:nvPr/>
          </p:nvCxnSpPr>
          <p:spPr>
            <a:xfrm>
              <a:off x="1455391" y="5150742"/>
              <a:ext cx="1335198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/>
            <p:cNvSpPr txBox="1"/>
            <p:nvPr/>
          </p:nvSpPr>
          <p:spPr>
            <a:xfrm>
              <a:off x="3531570" y="4988582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146cm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32430" y="4466137"/>
            <a:ext cx="1597210" cy="379293"/>
            <a:chOff x="5446170" y="4484233"/>
            <a:chExt cx="1378466" cy="290756"/>
          </a:xfrm>
        </p:grpSpPr>
        <p:sp>
          <p:nvSpPr>
            <p:cNvPr id="8" name="Textfeld 7"/>
            <p:cNvSpPr txBox="1"/>
            <p:nvPr/>
          </p:nvSpPr>
          <p:spPr>
            <a:xfrm>
              <a:off x="5446170" y="4484233"/>
              <a:ext cx="999470" cy="283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latin typeface="Myriad Pro Light" panose="020B0603030403020204" pitchFamily="34" charset="0"/>
                </a:rPr>
                <a:t>Factor</a:t>
              </a:r>
              <a:r>
                <a:rPr lang="de-DE" dirty="0">
                  <a:latin typeface="Myriad Pro Light" panose="020B0603030403020204" pitchFamily="34" charset="0"/>
                </a:rPr>
                <a:t> 2,3</a:t>
              </a:r>
            </a:p>
          </p:txBody>
        </p:sp>
        <p:pic>
          <p:nvPicPr>
            <p:cNvPr id="5123" name="Picture 3" descr="C:\Users\Erk\AppData\Local\Microsoft\Windows\Temporary Internet Files\Content.IE5\BKBT0L0D\smiley_face-face_smile-free-Smiley_Face[1].pn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604" y="4486957"/>
              <a:ext cx="288032" cy="288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3100" dirty="0">
                <a:latin typeface="Myriad Pro Light" panose="020B0603030403020204" pitchFamily="34" charset="0"/>
              </a:rPr>
              <a:t>Symptoms </a:t>
            </a:r>
            <a:r>
              <a:rPr lang="de-DE" sz="3100" dirty="0" err="1">
                <a:latin typeface="Myriad Pro Light" panose="020B0603030403020204" pitchFamily="34" charset="0"/>
              </a:rPr>
              <a:t>of</a:t>
            </a:r>
            <a:r>
              <a:rPr lang="de-DE" sz="3100" dirty="0">
                <a:latin typeface="Myriad Pro Light" panose="020B0603030403020204" pitchFamily="34" charset="0"/>
              </a:rPr>
              <a:t> </a:t>
            </a:r>
            <a:r>
              <a:rPr lang="pl-PL" sz="3100" dirty="0"/>
              <a:t>R</a:t>
            </a:r>
            <a:r>
              <a:rPr lang="de-DE" sz="3100" dirty="0" err="1">
                <a:latin typeface="Myriad Pro Light" panose="020B0603030403020204" pitchFamily="34" charset="0"/>
              </a:rPr>
              <a:t>educed</a:t>
            </a:r>
            <a:r>
              <a:rPr lang="de-DE" sz="3100" dirty="0">
                <a:latin typeface="Myriad Pro Light" panose="020B0603030403020204" pitchFamily="34" charset="0"/>
              </a:rPr>
              <a:t> </a:t>
            </a:r>
            <a:r>
              <a:rPr lang="pl-PL" sz="3100" dirty="0"/>
              <a:t>S</a:t>
            </a:r>
            <a:r>
              <a:rPr lang="de-DE" sz="3100" dirty="0" err="1">
                <a:latin typeface="Myriad Pro Light" panose="020B0603030403020204" pitchFamily="34" charset="0"/>
              </a:rPr>
              <a:t>afety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0" name="Untertitel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Resistance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Fracture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Stem</a:t>
            </a:r>
            <a:endParaRPr lang="de-DE" dirty="0"/>
          </a:p>
          <a:p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4571999" y="2996997"/>
            <a:ext cx="3848233" cy="741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Bending</a:t>
            </a:r>
            <a:r>
              <a:rPr lang="de-DE" dirty="0"/>
              <a:t>  </a:t>
            </a:r>
            <a:r>
              <a:rPr lang="de-DE" dirty="0" err="1"/>
              <a:t>resistance</a:t>
            </a:r>
            <a:r>
              <a:rPr lang="de-DE" dirty="0"/>
              <a:t> </a:t>
            </a:r>
            <a:r>
              <a:rPr lang="de-DE" dirty="0" err="1"/>
              <a:t>moment</a:t>
            </a:r>
            <a:r>
              <a:rPr lang="pl-PL" dirty="0"/>
              <a:t>=</a:t>
            </a:r>
            <a:r>
              <a:rPr lang="de-DE" dirty="0"/>
              <a:t> D³x </a:t>
            </a:r>
            <a:r>
              <a:rPr lang="el-GR" dirty="0"/>
              <a:t>π</a:t>
            </a:r>
            <a:r>
              <a:rPr lang="de-DE" dirty="0"/>
              <a:t>/32</a:t>
            </a:r>
          </a:p>
          <a:p>
            <a:pPr>
              <a:lnSpc>
                <a:spcPct val="150000"/>
              </a:lnSpc>
            </a:pPr>
            <a:r>
              <a:rPr lang="de-DE" dirty="0"/>
              <a:t>146/110cm=1,33;   1,33³ = 2,34</a:t>
            </a:r>
          </a:p>
        </p:txBody>
      </p:sp>
      <p:sp>
        <p:nvSpPr>
          <p:cNvPr id="16" name="Pfeil nach unten 15"/>
          <p:cNvSpPr/>
          <p:nvPr/>
        </p:nvSpPr>
        <p:spPr>
          <a:xfrm>
            <a:off x="3812172" y="4268253"/>
            <a:ext cx="363166" cy="679393"/>
          </a:xfrm>
          <a:prstGeom prst="downArrow">
            <a:avLst/>
          </a:prstGeom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8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2005" y="1492899"/>
            <a:ext cx="345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Myriad Pro Light" panose="020B0603030403020204" pitchFamily="34" charset="0"/>
              </a:rPr>
              <a:t>Factors</a:t>
            </a: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latin typeface="Myriad Pro Light" panose="020B0603030403020204" pitchFamily="34" charset="0"/>
              </a:rPr>
              <a:t> </a:t>
            </a:r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Myriad Pro Light" panose="020B0603030403020204" pitchFamily="34" charset="0"/>
              </a:rPr>
              <a:t>for</a:t>
            </a: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latin typeface="Myriad Pro Light" panose="020B0603030403020204" pitchFamily="34" charset="0"/>
              </a:rPr>
              <a:t> </a:t>
            </a:r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Myriad Pro Light" panose="020B0603030403020204" pitchFamily="34" charset="0"/>
              </a:rPr>
              <a:t>Windload</a:t>
            </a:r>
            <a:r>
              <a:rPr lang="de-DE" dirty="0">
                <a:solidFill>
                  <a:schemeClr val="accent5">
                    <a:lumMod val="20000"/>
                    <a:lumOff val="80000"/>
                  </a:schemeClr>
                </a:solidFill>
                <a:latin typeface="Myriad Pro Light" panose="020B0603030403020204" pitchFamily="34" charset="0"/>
              </a:rPr>
              <a:t> </a:t>
            </a:r>
            <a:r>
              <a:rPr lang="de-DE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Myriad Pro Light" panose="020B0603030403020204" pitchFamily="34" charset="0"/>
              </a:rPr>
              <a:t>analysis</a:t>
            </a:r>
            <a:endParaRPr lang="de-DE" dirty="0">
              <a:solidFill>
                <a:schemeClr val="accent5">
                  <a:lumMod val="20000"/>
                  <a:lumOff val="80000"/>
                </a:schemeClr>
              </a:solidFill>
              <a:latin typeface="Myriad Pro Light" panose="020B0603030403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00077" y="1859340"/>
            <a:ext cx="3735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Myriad Pro Light" panose="020B0603030403020204" pitchFamily="34" charset="0"/>
              </a:rPr>
              <a:t>Wind </a:t>
            </a:r>
            <a:r>
              <a:rPr lang="de-DE" sz="1600" dirty="0" err="1">
                <a:latin typeface="Myriad Pro Light" panose="020B0603030403020204" pitchFamily="34" charset="0"/>
              </a:rPr>
              <a:t>speed</a:t>
            </a:r>
            <a:r>
              <a:rPr lang="de-DE" sz="1600" dirty="0">
                <a:latin typeface="Myriad Pro Light" panose="020B0603030403020204" pitchFamily="34" charset="0"/>
              </a:rPr>
              <a:t>: 		32,5m/s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Myriad Pro Light" panose="020B0603030403020204" pitchFamily="34" charset="0"/>
              </a:rPr>
              <a:t>Air temperature:	   	 0°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Myriad Pro Light" panose="020B0603030403020204" pitchFamily="34" charset="0"/>
              </a:rPr>
              <a:t>Height </a:t>
            </a:r>
            <a:r>
              <a:rPr lang="de-DE" sz="1100" dirty="0">
                <a:latin typeface="Myriad Pro Light" panose="020B0603030403020204" pitchFamily="34" charset="0"/>
              </a:rPr>
              <a:t>above sea level</a:t>
            </a:r>
            <a:r>
              <a:rPr lang="de-DE" sz="1600" dirty="0">
                <a:latin typeface="Myriad Pro Light" panose="020B0603030403020204" pitchFamily="34" charset="0"/>
              </a:rPr>
              <a:t>: 	740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Myriad Pro Light" panose="020B0603030403020204" pitchFamily="34" charset="0"/>
              </a:rPr>
              <a:t>Terrain roughness: EN1991:  </a:t>
            </a:r>
            <a:r>
              <a:rPr lang="de-DE" sz="1600" dirty="0" err="1">
                <a:latin typeface="Myriad Pro Light" panose="020B0603030403020204" pitchFamily="34" charset="0"/>
              </a:rPr>
              <a:t>Cat</a:t>
            </a:r>
            <a:r>
              <a:rPr lang="de-DE" sz="1600" dirty="0">
                <a:latin typeface="Myriad Pro Light" panose="020B0603030403020204" pitchFamily="34" charset="0"/>
              </a:rPr>
              <a:t>.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Myriad Pro Light" panose="020B0603030403020204" pitchFamily="34" charset="0"/>
              </a:rPr>
              <a:t>Crown reaction:     	</a:t>
            </a:r>
            <a:r>
              <a:rPr lang="de-DE" sz="1600" dirty="0" err="1">
                <a:latin typeface="Myriad Pro Light" panose="020B0603030403020204" pitchFamily="34" charset="0"/>
              </a:rPr>
              <a:t>C</a:t>
            </a:r>
            <a:r>
              <a:rPr lang="de-DE" sz="1600" baseline="-25000" dirty="0" err="1">
                <a:latin typeface="Myriad Pro Light" panose="020B0603030403020204" pitchFamily="34" charset="0"/>
              </a:rPr>
              <a:t>w</a:t>
            </a:r>
            <a:r>
              <a:rPr lang="de-DE" sz="1600" dirty="0">
                <a:latin typeface="Myriad Pro Light" panose="020B0603030403020204" pitchFamily="34" charset="0"/>
              </a:rPr>
              <a:t>  0,25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Myriad Pro Light" panose="020B0603030403020204" pitchFamily="34" charset="0"/>
              </a:rPr>
              <a:t>Exposure:               		 low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64027" y="3464934"/>
            <a:ext cx="2763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  <a:latin typeface="Myriad Pro Light" panose="020B0603030403020204" pitchFamily="34" charset="0"/>
              </a:rPr>
              <a:t>Properties of </a:t>
            </a:r>
            <a:r>
              <a:rPr lang="de-DE" dirty="0">
                <a:solidFill>
                  <a:srgbClr val="00B050"/>
                </a:solidFill>
                <a:latin typeface="Myriad Pro Light" panose="020B0603030403020204" pitchFamily="34" charset="0"/>
              </a:rPr>
              <a:t>green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>
                <a:solidFill>
                  <a:schemeClr val="accent3">
                    <a:lumMod val="40000"/>
                    <a:lumOff val="60000"/>
                  </a:schemeClr>
                </a:solidFill>
                <a:latin typeface="Myriad Pro Light" panose="020B0603030403020204" pitchFamily="34" charset="0"/>
              </a:rPr>
              <a:t>wood: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26418" y="3717426"/>
            <a:ext cx="351474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Myriad Pro Light" panose="020B0603030403020204" pitchFamily="34" charset="0"/>
              </a:rPr>
              <a:t>Young´s </a:t>
            </a:r>
            <a:r>
              <a:rPr lang="de-DE" sz="1600" dirty="0" err="1">
                <a:latin typeface="Myriad Pro Light" panose="020B0603030403020204" pitchFamily="34" charset="0"/>
              </a:rPr>
              <a:t>modulus</a:t>
            </a:r>
            <a:r>
              <a:rPr lang="de-DE" sz="1600" dirty="0">
                <a:latin typeface="Myriad Pro Light" panose="020B0603030403020204" pitchFamily="34" charset="0"/>
              </a:rPr>
              <a:t> :  8500 MPa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Myriad Pro Light" panose="020B0603030403020204" pitchFamily="34" charset="0"/>
              </a:rPr>
              <a:t>Comp. strength:          20 MPa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latin typeface="Myriad Pro Light" panose="020B0603030403020204" pitchFamily="34" charset="0"/>
              </a:rPr>
              <a:t>Limit of proportionality: 0,24%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59239" y="5132181"/>
            <a:ext cx="3647922" cy="327334"/>
          </a:xfrm>
          <a:prstGeom prst="rect">
            <a:avLst/>
          </a:prstGeom>
          <a:noFill/>
          <a:ln>
            <a:noFill/>
          </a:ln>
        </p:spPr>
        <p:txBody>
          <a:bodyPr wrap="square" lIns="90000" tIns="0" rIns="0" bIns="0" rtlCol="0">
            <a:spAutoFit/>
          </a:bodyPr>
          <a:lstStyle>
            <a:defPPr>
              <a:defRPr lang="de-DE"/>
            </a:defPPr>
            <a:lvl1pPr marL="285750" indent="-285750">
              <a:buFont typeface="Arial" panose="020B0604020202020204" pitchFamily="34" charset="0"/>
              <a:buChar char="•"/>
            </a:lvl1pPr>
          </a:lstStyle>
          <a:p>
            <a:pPr>
              <a:lnSpc>
                <a:spcPct val="150000"/>
              </a:lnSpc>
            </a:pPr>
            <a:r>
              <a:rPr lang="de-DE" sz="1600" dirty="0">
                <a:latin typeface="Myriad Pro Light" panose="020B0603030403020204" pitchFamily="34" charset="0"/>
              </a:rPr>
              <a:t>Stem diameter: DBH</a:t>
            </a:r>
            <a:r>
              <a:rPr lang="de-DE" sz="1100" baseline="-25000" dirty="0">
                <a:latin typeface="Myriad Pro Light" panose="020B0603030403020204" pitchFamily="34" charset="0"/>
              </a:rPr>
              <a:t> </a:t>
            </a:r>
            <a:r>
              <a:rPr lang="de-DE" sz="1600" dirty="0">
                <a:latin typeface="Myriad Pro Light" panose="020B0603030403020204" pitchFamily="34" charset="0"/>
              </a:rPr>
              <a:t>= 146/110 </a:t>
            </a:r>
            <a:r>
              <a:rPr lang="de-DE" sz="1200" dirty="0">
                <a:latin typeface="Myriad Pro Light" panose="020B0603030403020204" pitchFamily="34" charset="0"/>
              </a:rPr>
              <a:t>[cm]  </a:t>
            </a:r>
            <a:endParaRPr lang="de-DE" sz="1600" dirty="0">
              <a:latin typeface="Myriad Pro Light" panose="020B06030304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1"/>
          <a:stretch/>
        </p:blipFill>
        <p:spPr bwMode="auto">
          <a:xfrm>
            <a:off x="279194" y="1641831"/>
            <a:ext cx="4752032" cy="3947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9"/>
          <p:cNvSpPr txBox="1"/>
          <p:nvPr/>
        </p:nvSpPr>
        <p:spPr>
          <a:xfrm>
            <a:off x="5359239" y="4819509"/>
            <a:ext cx="240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6">
                    <a:lumMod val="20000"/>
                    <a:lumOff val="80000"/>
                  </a:schemeClr>
                </a:solidFill>
                <a:latin typeface="Myriad Pro Light" panose="020B0603030403020204" pitchFamily="34" charset="0"/>
              </a:rPr>
              <a:t>Geometry of the stem:</a:t>
            </a:r>
          </a:p>
        </p:txBody>
      </p:sp>
      <p:sp>
        <p:nvSpPr>
          <p:cNvPr id="24" name="TextBox 22"/>
          <p:cNvSpPr txBox="1"/>
          <p:nvPr/>
        </p:nvSpPr>
        <p:spPr>
          <a:xfrm>
            <a:off x="618147" y="5589240"/>
            <a:ext cx="35167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Font typeface="Arial" panose="020B0604020202020204" pitchFamily="34" charset="0"/>
              <a:buChar char="•"/>
            </a:lvl1pPr>
          </a:lstStyle>
          <a:p>
            <a:pPr marL="0" indent="0">
              <a:buNone/>
            </a:pPr>
            <a:r>
              <a:rPr lang="de-DE" dirty="0">
                <a:solidFill>
                  <a:srgbClr val="295687"/>
                </a:solidFill>
                <a:latin typeface="Myriad Pro Light" panose="020B0603030403020204" pitchFamily="34" charset="0"/>
              </a:rPr>
              <a:t>Small leaf Linden</a:t>
            </a:r>
            <a:r>
              <a:rPr lang="de-DE" dirty="0">
                <a:latin typeface="Myriad Pro Light" panose="020B0603030403020204" pitchFamily="34" charset="0"/>
              </a:rPr>
              <a:t>, </a:t>
            </a:r>
            <a:r>
              <a:rPr lang="de-DE" dirty="0">
                <a:solidFill>
                  <a:srgbClr val="295687"/>
                </a:solidFill>
                <a:latin typeface="Myriad Pro Light" panose="020B0603030403020204" pitchFamily="34" charset="0"/>
              </a:rPr>
              <a:t>H= 23 m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</a:p>
        </p:txBody>
      </p:sp>
      <p:sp>
        <p:nvSpPr>
          <p:cNvPr id="4" name="Rechteck 3"/>
          <p:cNvSpPr/>
          <p:nvPr/>
        </p:nvSpPr>
        <p:spPr>
          <a:xfrm>
            <a:off x="303422" y="5676014"/>
            <a:ext cx="52045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400" dirty="0">
                <a:latin typeface="Myriad Pro Light" panose="020B0603030403020204" pitchFamily="34" charset="0"/>
              </a:rPr>
              <a:t>Gale Moment:   </a:t>
            </a:r>
            <a:r>
              <a:rPr lang="de-DE" altLang="de-DE" sz="1400" dirty="0" err="1">
                <a:latin typeface="Myriad Pro Light" panose="020B0603030403020204" pitchFamily="34" charset="0"/>
              </a:rPr>
              <a:t>M</a:t>
            </a:r>
            <a:r>
              <a:rPr lang="de-DE" altLang="de-DE" sz="1400" baseline="-25000" dirty="0" err="1">
                <a:latin typeface="Myriad Pro Light" panose="020B0603030403020204" pitchFamily="34" charset="0"/>
              </a:rPr>
              <a:t>b</a:t>
            </a:r>
            <a:r>
              <a:rPr lang="de-DE" altLang="de-DE" sz="1400" baseline="-25000" dirty="0">
                <a:latin typeface="Myriad Pro Light" panose="020B0603030403020204" pitchFamily="34" charset="0"/>
              </a:rPr>
              <a:t>  </a:t>
            </a:r>
            <a:r>
              <a:rPr lang="de-DE" altLang="de-DE" sz="1400" dirty="0">
                <a:latin typeface="Myriad Pro Light" panose="020B0603030403020204" pitchFamily="34" charset="0"/>
              </a:rPr>
              <a:t>=  G  x  </a:t>
            </a:r>
            <a:r>
              <a:rPr lang="de-DE" altLang="de-DE" sz="1400" dirty="0" err="1">
                <a:latin typeface="Myriad Pro Light" panose="020B0603030403020204" pitchFamily="34" charset="0"/>
              </a:rPr>
              <a:t>c</a:t>
            </a:r>
            <a:r>
              <a:rPr lang="de-DE" altLang="de-DE" sz="1400" baseline="-25000" dirty="0" err="1">
                <a:latin typeface="Myriad Pro Light" panose="020B0603030403020204" pitchFamily="34" charset="0"/>
              </a:rPr>
              <a:t>w</a:t>
            </a:r>
            <a:r>
              <a:rPr lang="de-DE" altLang="de-DE" sz="1400" dirty="0">
                <a:latin typeface="Myriad Pro Light" panose="020B0603030403020204" pitchFamily="34" charset="0"/>
              </a:rPr>
              <a:t>  x  </a:t>
            </a:r>
            <a:r>
              <a:rPr lang="de-DE" altLang="de-DE" sz="1400" dirty="0">
                <a:latin typeface="Myriad Pro Light" panose="020B0603030403020204" pitchFamily="34" charset="0"/>
                <a:sym typeface="Symbol" pitchFamily="18" charset="2"/>
              </a:rPr>
              <a:t></a:t>
            </a:r>
            <a:r>
              <a:rPr lang="de-DE" altLang="de-DE" sz="1400" dirty="0">
                <a:latin typeface="Myriad Pro Light" panose="020B0603030403020204" pitchFamily="34" charset="0"/>
              </a:rPr>
              <a:t>/2  x   </a:t>
            </a:r>
            <a:r>
              <a:rPr lang="de-DE" altLang="de-DE" sz="1400" b="1" dirty="0">
                <a:latin typeface="Myriad Pro Light" panose="020B0603030403020204" pitchFamily="34" charset="0"/>
                <a:sym typeface="Symbol" pitchFamily="18" charset="2"/>
              </a:rPr>
              <a:t></a:t>
            </a:r>
            <a:r>
              <a:rPr lang="de-DE" altLang="de-DE" sz="1400" dirty="0">
                <a:latin typeface="Myriad Pro Light" panose="020B0603030403020204" pitchFamily="34" charset="0"/>
                <a:sym typeface="Symbol" pitchFamily="18" charset="2"/>
              </a:rPr>
              <a:t> [ h(z)  x  A(</a:t>
            </a:r>
            <a:r>
              <a:rPr lang="de-DE" altLang="de-DE" sz="1400" dirty="0" err="1">
                <a:latin typeface="Myriad Pro Light" panose="020B0603030403020204" pitchFamily="34" charset="0"/>
                <a:sym typeface="Symbol" pitchFamily="18" charset="2"/>
              </a:rPr>
              <a:t>hz</a:t>
            </a:r>
            <a:r>
              <a:rPr lang="de-DE" altLang="de-DE" sz="1400" dirty="0">
                <a:latin typeface="Myriad Pro Light" panose="020B0603030403020204" pitchFamily="34" charset="0"/>
                <a:sym typeface="Symbol" pitchFamily="18" charset="2"/>
              </a:rPr>
              <a:t>)  x  v(z)</a:t>
            </a:r>
            <a:r>
              <a:rPr lang="de-DE" altLang="de-DE" sz="1400" baseline="30000" dirty="0">
                <a:latin typeface="Myriad Pro Light" panose="020B0603030403020204" pitchFamily="34" charset="0"/>
                <a:sym typeface="Symbol" pitchFamily="18" charset="2"/>
              </a:rPr>
              <a:t>2</a:t>
            </a:r>
            <a:r>
              <a:rPr lang="de-DE" altLang="de-DE" sz="1400" dirty="0">
                <a:latin typeface="Myriad Pro Light" panose="020B0603030403020204" pitchFamily="34" charset="0"/>
                <a:sym typeface="Symbol" pitchFamily="18" charset="2"/>
              </a:rPr>
              <a:t> </a:t>
            </a:r>
            <a:endParaRPr lang="de-DE" sz="1400" dirty="0">
              <a:latin typeface="Myriad Pro Light" panose="020B0603030403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471685" y="3110339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Myriad Pro Light" panose="020B0603030403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1970" y="2694710"/>
            <a:ext cx="930063" cy="827083"/>
            <a:chOff x="676884" y="3195967"/>
            <a:chExt cx="930063" cy="827083"/>
          </a:xfrm>
        </p:grpSpPr>
        <p:sp>
          <p:nvSpPr>
            <p:cNvPr id="13" name="Right Arrow 12"/>
            <p:cNvSpPr/>
            <p:nvPr/>
          </p:nvSpPr>
          <p:spPr>
            <a:xfrm>
              <a:off x="827584" y="3195967"/>
              <a:ext cx="648072" cy="411731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Myriad Pro Light" panose="020B0603030403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6884" y="3653718"/>
              <a:ext cx="930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 Light" panose="020B0603030403020204" pitchFamily="34" charset="0"/>
                </a:rPr>
                <a:t>18,3 kN</a:t>
              </a:r>
            </a:p>
          </p:txBody>
        </p:sp>
      </p:grpSp>
      <p:sp>
        <p:nvSpPr>
          <p:cNvPr id="5" name="Freeform 4"/>
          <p:cNvSpPr/>
          <p:nvPr/>
        </p:nvSpPr>
        <p:spPr>
          <a:xfrm>
            <a:off x="1266766" y="1938107"/>
            <a:ext cx="2701610" cy="3535788"/>
          </a:xfrm>
          <a:custGeom>
            <a:avLst/>
            <a:gdLst>
              <a:gd name="connsiteX0" fmla="*/ 957098 w 2204487"/>
              <a:gd name="connsiteY0" fmla="*/ 2987428 h 3013895"/>
              <a:gd name="connsiteX1" fmla="*/ 957098 w 2204487"/>
              <a:gd name="connsiteY1" fmla="*/ 2987428 h 3013895"/>
              <a:gd name="connsiteX2" fmla="*/ 1004667 w 2204487"/>
              <a:gd name="connsiteY2" fmla="*/ 2908145 h 3013895"/>
              <a:gd name="connsiteX3" fmla="*/ 1009953 w 2204487"/>
              <a:gd name="connsiteY3" fmla="*/ 2881717 h 3013895"/>
              <a:gd name="connsiteX4" fmla="*/ 999382 w 2204487"/>
              <a:gd name="connsiteY4" fmla="*/ 2453588 h 3013895"/>
              <a:gd name="connsiteX5" fmla="*/ 994096 w 2204487"/>
              <a:gd name="connsiteY5" fmla="*/ 2395447 h 3013895"/>
              <a:gd name="connsiteX6" fmla="*/ 983525 w 2204487"/>
              <a:gd name="connsiteY6" fmla="*/ 2342591 h 3013895"/>
              <a:gd name="connsiteX7" fmla="*/ 978240 w 2204487"/>
              <a:gd name="connsiteY7" fmla="*/ 2300307 h 3013895"/>
              <a:gd name="connsiteX8" fmla="*/ 967669 w 2204487"/>
              <a:gd name="connsiteY8" fmla="*/ 2242166 h 3013895"/>
              <a:gd name="connsiteX9" fmla="*/ 957098 w 2204487"/>
              <a:gd name="connsiteY9" fmla="*/ 2184025 h 3013895"/>
              <a:gd name="connsiteX10" fmla="*/ 951812 w 2204487"/>
              <a:gd name="connsiteY10" fmla="*/ 2168168 h 3013895"/>
              <a:gd name="connsiteX11" fmla="*/ 946526 w 2204487"/>
              <a:gd name="connsiteY11" fmla="*/ 2083599 h 3013895"/>
              <a:gd name="connsiteX12" fmla="*/ 941241 w 2204487"/>
              <a:gd name="connsiteY12" fmla="*/ 2067743 h 3013895"/>
              <a:gd name="connsiteX13" fmla="*/ 935955 w 2204487"/>
              <a:gd name="connsiteY13" fmla="*/ 2036029 h 3013895"/>
              <a:gd name="connsiteX14" fmla="*/ 930670 w 2204487"/>
              <a:gd name="connsiteY14" fmla="*/ 1972603 h 3013895"/>
              <a:gd name="connsiteX15" fmla="*/ 904242 w 2204487"/>
              <a:gd name="connsiteY15" fmla="*/ 1951460 h 3013895"/>
              <a:gd name="connsiteX16" fmla="*/ 888385 w 2204487"/>
              <a:gd name="connsiteY16" fmla="*/ 1940889 h 3013895"/>
              <a:gd name="connsiteX17" fmla="*/ 856672 w 2204487"/>
              <a:gd name="connsiteY17" fmla="*/ 1930318 h 3013895"/>
              <a:gd name="connsiteX18" fmla="*/ 840815 w 2204487"/>
              <a:gd name="connsiteY18" fmla="*/ 1919747 h 3013895"/>
              <a:gd name="connsiteX19" fmla="*/ 819673 w 2204487"/>
              <a:gd name="connsiteY19" fmla="*/ 1914462 h 3013895"/>
              <a:gd name="connsiteX20" fmla="*/ 782674 w 2204487"/>
              <a:gd name="connsiteY20" fmla="*/ 1898605 h 3013895"/>
              <a:gd name="connsiteX21" fmla="*/ 766818 w 2204487"/>
              <a:gd name="connsiteY21" fmla="*/ 1882748 h 3013895"/>
              <a:gd name="connsiteX22" fmla="*/ 750961 w 2204487"/>
              <a:gd name="connsiteY22" fmla="*/ 1872177 h 3013895"/>
              <a:gd name="connsiteX23" fmla="*/ 719248 w 2204487"/>
              <a:gd name="connsiteY23" fmla="*/ 1840464 h 3013895"/>
              <a:gd name="connsiteX24" fmla="*/ 703391 w 2204487"/>
              <a:gd name="connsiteY24" fmla="*/ 1819322 h 3013895"/>
              <a:gd name="connsiteX25" fmla="*/ 676963 w 2204487"/>
              <a:gd name="connsiteY25" fmla="*/ 1808751 h 3013895"/>
              <a:gd name="connsiteX26" fmla="*/ 613537 w 2204487"/>
              <a:gd name="connsiteY26" fmla="*/ 1814036 h 3013895"/>
              <a:gd name="connsiteX27" fmla="*/ 571252 w 2204487"/>
              <a:gd name="connsiteY27" fmla="*/ 1814036 h 3013895"/>
              <a:gd name="connsiteX28" fmla="*/ 560681 w 2204487"/>
              <a:gd name="connsiteY28" fmla="*/ 1782323 h 3013895"/>
              <a:gd name="connsiteX29" fmla="*/ 539539 w 2204487"/>
              <a:gd name="connsiteY29" fmla="*/ 1750610 h 3013895"/>
              <a:gd name="connsiteX30" fmla="*/ 534254 w 2204487"/>
              <a:gd name="connsiteY30" fmla="*/ 1724182 h 3013895"/>
              <a:gd name="connsiteX31" fmla="*/ 550110 w 2204487"/>
              <a:gd name="connsiteY31" fmla="*/ 1671326 h 3013895"/>
              <a:gd name="connsiteX32" fmla="*/ 560681 w 2204487"/>
              <a:gd name="connsiteY32" fmla="*/ 1650184 h 3013895"/>
              <a:gd name="connsiteX33" fmla="*/ 581824 w 2204487"/>
              <a:gd name="connsiteY33" fmla="*/ 1623756 h 3013895"/>
              <a:gd name="connsiteX34" fmla="*/ 576538 w 2204487"/>
              <a:gd name="connsiteY34" fmla="*/ 1560330 h 3013895"/>
              <a:gd name="connsiteX35" fmla="*/ 560681 w 2204487"/>
              <a:gd name="connsiteY35" fmla="*/ 1528617 h 3013895"/>
              <a:gd name="connsiteX36" fmla="*/ 550110 w 2204487"/>
              <a:gd name="connsiteY36" fmla="*/ 1507474 h 3013895"/>
              <a:gd name="connsiteX37" fmla="*/ 544825 w 2204487"/>
              <a:gd name="connsiteY37" fmla="*/ 1481047 h 3013895"/>
              <a:gd name="connsiteX38" fmla="*/ 523683 w 2204487"/>
              <a:gd name="connsiteY38" fmla="*/ 1470476 h 3013895"/>
              <a:gd name="connsiteX39" fmla="*/ 470827 w 2204487"/>
              <a:gd name="connsiteY39" fmla="*/ 1454619 h 3013895"/>
              <a:gd name="connsiteX40" fmla="*/ 402115 w 2204487"/>
              <a:gd name="connsiteY40" fmla="*/ 1449333 h 3013895"/>
              <a:gd name="connsiteX41" fmla="*/ 380973 w 2204487"/>
              <a:gd name="connsiteY41" fmla="*/ 1444048 h 3013895"/>
              <a:gd name="connsiteX42" fmla="*/ 338688 w 2204487"/>
              <a:gd name="connsiteY42" fmla="*/ 1412334 h 3013895"/>
              <a:gd name="connsiteX43" fmla="*/ 322832 w 2204487"/>
              <a:gd name="connsiteY43" fmla="*/ 1401763 h 3013895"/>
              <a:gd name="connsiteX44" fmla="*/ 312261 w 2204487"/>
              <a:gd name="connsiteY44" fmla="*/ 1385907 h 3013895"/>
              <a:gd name="connsiteX45" fmla="*/ 296404 w 2204487"/>
              <a:gd name="connsiteY45" fmla="*/ 1375336 h 3013895"/>
              <a:gd name="connsiteX46" fmla="*/ 285833 w 2204487"/>
              <a:gd name="connsiteY46" fmla="*/ 1354193 h 3013895"/>
              <a:gd name="connsiteX47" fmla="*/ 275262 w 2204487"/>
              <a:gd name="connsiteY47" fmla="*/ 1338337 h 3013895"/>
              <a:gd name="connsiteX48" fmla="*/ 264691 w 2204487"/>
              <a:gd name="connsiteY48" fmla="*/ 1306623 h 3013895"/>
              <a:gd name="connsiteX49" fmla="*/ 259405 w 2204487"/>
              <a:gd name="connsiteY49" fmla="*/ 1290767 h 3013895"/>
              <a:gd name="connsiteX50" fmla="*/ 254120 w 2204487"/>
              <a:gd name="connsiteY50" fmla="*/ 1274910 h 3013895"/>
              <a:gd name="connsiteX51" fmla="*/ 238263 w 2204487"/>
              <a:gd name="connsiteY51" fmla="*/ 1259054 h 3013895"/>
              <a:gd name="connsiteX52" fmla="*/ 227692 w 2204487"/>
              <a:gd name="connsiteY52" fmla="*/ 1243197 h 3013895"/>
              <a:gd name="connsiteX53" fmla="*/ 211835 w 2204487"/>
              <a:gd name="connsiteY53" fmla="*/ 1232626 h 3013895"/>
              <a:gd name="connsiteX54" fmla="*/ 206550 w 2204487"/>
              <a:gd name="connsiteY54" fmla="*/ 1216769 h 3013895"/>
              <a:gd name="connsiteX55" fmla="*/ 185407 w 2204487"/>
              <a:gd name="connsiteY55" fmla="*/ 1190341 h 3013895"/>
              <a:gd name="connsiteX56" fmla="*/ 180122 w 2204487"/>
              <a:gd name="connsiteY56" fmla="*/ 1174485 h 3013895"/>
              <a:gd name="connsiteX57" fmla="*/ 143123 w 2204487"/>
              <a:gd name="connsiteY57" fmla="*/ 1126915 h 3013895"/>
              <a:gd name="connsiteX58" fmla="*/ 137837 w 2204487"/>
              <a:gd name="connsiteY58" fmla="*/ 1111058 h 3013895"/>
              <a:gd name="connsiteX59" fmla="*/ 111410 w 2204487"/>
              <a:gd name="connsiteY59" fmla="*/ 1074059 h 3013895"/>
              <a:gd name="connsiteX60" fmla="*/ 90267 w 2204487"/>
              <a:gd name="connsiteY60" fmla="*/ 1026489 h 3013895"/>
              <a:gd name="connsiteX61" fmla="*/ 74411 w 2204487"/>
              <a:gd name="connsiteY61" fmla="*/ 978919 h 3013895"/>
              <a:gd name="connsiteX62" fmla="*/ 42698 w 2204487"/>
              <a:gd name="connsiteY62" fmla="*/ 931350 h 3013895"/>
              <a:gd name="connsiteX63" fmla="*/ 32126 w 2204487"/>
              <a:gd name="connsiteY63" fmla="*/ 915493 h 3013895"/>
              <a:gd name="connsiteX64" fmla="*/ 16270 w 2204487"/>
              <a:gd name="connsiteY64" fmla="*/ 894351 h 3013895"/>
              <a:gd name="connsiteX65" fmla="*/ 413 w 2204487"/>
              <a:gd name="connsiteY65" fmla="*/ 841495 h 3013895"/>
              <a:gd name="connsiteX66" fmla="*/ 5699 w 2204487"/>
              <a:gd name="connsiteY66" fmla="*/ 735784 h 3013895"/>
              <a:gd name="connsiteX67" fmla="*/ 37412 w 2204487"/>
              <a:gd name="connsiteY67" fmla="*/ 714642 h 3013895"/>
              <a:gd name="connsiteX68" fmla="*/ 69125 w 2204487"/>
              <a:gd name="connsiteY68" fmla="*/ 693500 h 3013895"/>
              <a:gd name="connsiteX69" fmla="*/ 84982 w 2204487"/>
              <a:gd name="connsiteY69" fmla="*/ 682929 h 3013895"/>
              <a:gd name="connsiteX70" fmla="*/ 116695 w 2204487"/>
              <a:gd name="connsiteY70" fmla="*/ 672358 h 3013895"/>
              <a:gd name="connsiteX71" fmla="*/ 153694 w 2204487"/>
              <a:gd name="connsiteY71" fmla="*/ 630073 h 3013895"/>
              <a:gd name="connsiteX72" fmla="*/ 169551 w 2204487"/>
              <a:gd name="connsiteY72" fmla="*/ 582503 h 3013895"/>
              <a:gd name="connsiteX73" fmla="*/ 174836 w 2204487"/>
              <a:gd name="connsiteY73" fmla="*/ 566647 h 3013895"/>
              <a:gd name="connsiteX74" fmla="*/ 190693 w 2204487"/>
              <a:gd name="connsiteY74" fmla="*/ 497934 h 3013895"/>
              <a:gd name="connsiteX75" fmla="*/ 195978 w 2204487"/>
              <a:gd name="connsiteY75" fmla="*/ 482078 h 3013895"/>
              <a:gd name="connsiteX76" fmla="*/ 217121 w 2204487"/>
              <a:gd name="connsiteY76" fmla="*/ 450365 h 3013895"/>
              <a:gd name="connsiteX77" fmla="*/ 227692 w 2204487"/>
              <a:gd name="connsiteY77" fmla="*/ 434508 h 3013895"/>
              <a:gd name="connsiteX78" fmla="*/ 238263 w 2204487"/>
              <a:gd name="connsiteY78" fmla="*/ 418651 h 3013895"/>
              <a:gd name="connsiteX79" fmla="*/ 254120 w 2204487"/>
              <a:gd name="connsiteY79" fmla="*/ 408080 h 3013895"/>
              <a:gd name="connsiteX80" fmla="*/ 275262 w 2204487"/>
              <a:gd name="connsiteY80" fmla="*/ 376367 h 3013895"/>
              <a:gd name="connsiteX81" fmla="*/ 285833 w 2204487"/>
              <a:gd name="connsiteY81" fmla="*/ 360510 h 3013895"/>
              <a:gd name="connsiteX82" fmla="*/ 301689 w 2204487"/>
              <a:gd name="connsiteY82" fmla="*/ 349939 h 3013895"/>
              <a:gd name="connsiteX83" fmla="*/ 312261 w 2204487"/>
              <a:gd name="connsiteY83" fmla="*/ 339368 h 3013895"/>
              <a:gd name="connsiteX84" fmla="*/ 328117 w 2204487"/>
              <a:gd name="connsiteY84" fmla="*/ 334082 h 3013895"/>
              <a:gd name="connsiteX85" fmla="*/ 343974 w 2204487"/>
              <a:gd name="connsiteY85" fmla="*/ 323511 h 3013895"/>
              <a:gd name="connsiteX86" fmla="*/ 365116 w 2204487"/>
              <a:gd name="connsiteY86" fmla="*/ 281227 h 3013895"/>
              <a:gd name="connsiteX87" fmla="*/ 375687 w 2204487"/>
              <a:gd name="connsiteY87" fmla="*/ 249514 h 3013895"/>
              <a:gd name="connsiteX88" fmla="*/ 380973 w 2204487"/>
              <a:gd name="connsiteY88" fmla="*/ 233657 h 3013895"/>
              <a:gd name="connsiteX89" fmla="*/ 396829 w 2204487"/>
              <a:gd name="connsiteY89" fmla="*/ 217800 h 3013895"/>
              <a:gd name="connsiteX90" fmla="*/ 402115 w 2204487"/>
              <a:gd name="connsiteY90" fmla="*/ 201944 h 3013895"/>
              <a:gd name="connsiteX91" fmla="*/ 433828 w 2204487"/>
              <a:gd name="connsiteY91" fmla="*/ 175516 h 3013895"/>
              <a:gd name="connsiteX92" fmla="*/ 454970 w 2204487"/>
              <a:gd name="connsiteY92" fmla="*/ 143803 h 3013895"/>
              <a:gd name="connsiteX93" fmla="*/ 465541 w 2204487"/>
              <a:gd name="connsiteY93" fmla="*/ 127946 h 3013895"/>
              <a:gd name="connsiteX94" fmla="*/ 476113 w 2204487"/>
              <a:gd name="connsiteY94" fmla="*/ 117375 h 3013895"/>
              <a:gd name="connsiteX95" fmla="*/ 486684 w 2204487"/>
              <a:gd name="connsiteY95" fmla="*/ 101518 h 3013895"/>
              <a:gd name="connsiteX96" fmla="*/ 502540 w 2204487"/>
              <a:gd name="connsiteY96" fmla="*/ 90947 h 3013895"/>
              <a:gd name="connsiteX97" fmla="*/ 523683 w 2204487"/>
              <a:gd name="connsiteY97" fmla="*/ 69805 h 3013895"/>
              <a:gd name="connsiteX98" fmla="*/ 550110 w 2204487"/>
              <a:gd name="connsiteY98" fmla="*/ 43377 h 3013895"/>
              <a:gd name="connsiteX99" fmla="*/ 571252 w 2204487"/>
              <a:gd name="connsiteY99" fmla="*/ 53948 h 3013895"/>
              <a:gd name="connsiteX100" fmla="*/ 587109 w 2204487"/>
              <a:gd name="connsiteY100" fmla="*/ 64519 h 3013895"/>
              <a:gd name="connsiteX101" fmla="*/ 624108 w 2204487"/>
              <a:gd name="connsiteY101" fmla="*/ 59234 h 3013895"/>
              <a:gd name="connsiteX102" fmla="*/ 639965 w 2204487"/>
              <a:gd name="connsiteY102" fmla="*/ 48663 h 3013895"/>
              <a:gd name="connsiteX103" fmla="*/ 814388 w 2204487"/>
              <a:gd name="connsiteY103" fmla="*/ 59234 h 3013895"/>
              <a:gd name="connsiteX104" fmla="*/ 846101 w 2204487"/>
              <a:gd name="connsiteY104" fmla="*/ 53948 h 3013895"/>
              <a:gd name="connsiteX105" fmla="*/ 877814 w 2204487"/>
              <a:gd name="connsiteY105" fmla="*/ 32806 h 3013895"/>
              <a:gd name="connsiteX106" fmla="*/ 893671 w 2204487"/>
              <a:gd name="connsiteY106" fmla="*/ 27521 h 3013895"/>
              <a:gd name="connsiteX107" fmla="*/ 972954 w 2204487"/>
              <a:gd name="connsiteY107" fmla="*/ 32806 h 3013895"/>
              <a:gd name="connsiteX108" fmla="*/ 1009953 w 2204487"/>
              <a:gd name="connsiteY108" fmla="*/ 48663 h 3013895"/>
              <a:gd name="connsiteX109" fmla="*/ 1025810 w 2204487"/>
              <a:gd name="connsiteY109" fmla="*/ 64519 h 3013895"/>
              <a:gd name="connsiteX110" fmla="*/ 1046952 w 2204487"/>
              <a:gd name="connsiteY110" fmla="*/ 69805 h 3013895"/>
              <a:gd name="connsiteX111" fmla="*/ 1089236 w 2204487"/>
              <a:gd name="connsiteY111" fmla="*/ 59234 h 3013895"/>
              <a:gd name="connsiteX112" fmla="*/ 1110378 w 2204487"/>
              <a:gd name="connsiteY112" fmla="*/ 48663 h 3013895"/>
              <a:gd name="connsiteX113" fmla="*/ 1126235 w 2204487"/>
              <a:gd name="connsiteY113" fmla="*/ 43377 h 3013895"/>
              <a:gd name="connsiteX114" fmla="*/ 1142092 w 2204487"/>
              <a:gd name="connsiteY114" fmla="*/ 32806 h 3013895"/>
              <a:gd name="connsiteX115" fmla="*/ 1173805 w 2204487"/>
              <a:gd name="connsiteY115" fmla="*/ 22235 h 3013895"/>
              <a:gd name="connsiteX116" fmla="*/ 1189662 w 2204487"/>
              <a:gd name="connsiteY116" fmla="*/ 16950 h 3013895"/>
              <a:gd name="connsiteX117" fmla="*/ 1205518 w 2204487"/>
              <a:gd name="connsiteY117" fmla="*/ 6378 h 3013895"/>
              <a:gd name="connsiteX118" fmla="*/ 1300658 w 2204487"/>
              <a:gd name="connsiteY118" fmla="*/ 11664 h 3013895"/>
              <a:gd name="connsiteX119" fmla="*/ 1332372 w 2204487"/>
              <a:gd name="connsiteY119" fmla="*/ 38092 h 3013895"/>
              <a:gd name="connsiteX120" fmla="*/ 1348228 w 2204487"/>
              <a:gd name="connsiteY120" fmla="*/ 43377 h 3013895"/>
              <a:gd name="connsiteX121" fmla="*/ 1379941 w 2204487"/>
              <a:gd name="connsiteY121" fmla="*/ 64519 h 3013895"/>
              <a:gd name="connsiteX122" fmla="*/ 1390513 w 2204487"/>
              <a:gd name="connsiteY122" fmla="*/ 80376 h 3013895"/>
              <a:gd name="connsiteX123" fmla="*/ 1438083 w 2204487"/>
              <a:gd name="connsiteY123" fmla="*/ 117375 h 3013895"/>
              <a:gd name="connsiteX124" fmla="*/ 1453939 w 2204487"/>
              <a:gd name="connsiteY124" fmla="*/ 122660 h 3013895"/>
              <a:gd name="connsiteX125" fmla="*/ 1490938 w 2204487"/>
              <a:gd name="connsiteY125" fmla="*/ 164945 h 3013895"/>
              <a:gd name="connsiteX126" fmla="*/ 1496224 w 2204487"/>
              <a:gd name="connsiteY126" fmla="*/ 180802 h 3013895"/>
              <a:gd name="connsiteX127" fmla="*/ 1533222 w 2204487"/>
              <a:gd name="connsiteY127" fmla="*/ 212515 h 3013895"/>
              <a:gd name="connsiteX128" fmla="*/ 1543793 w 2204487"/>
              <a:gd name="connsiteY128" fmla="*/ 233657 h 3013895"/>
              <a:gd name="connsiteX129" fmla="*/ 1549079 w 2204487"/>
              <a:gd name="connsiteY129" fmla="*/ 249514 h 3013895"/>
              <a:gd name="connsiteX130" fmla="*/ 1570221 w 2204487"/>
              <a:gd name="connsiteY130" fmla="*/ 265370 h 3013895"/>
              <a:gd name="connsiteX131" fmla="*/ 1601935 w 2204487"/>
              <a:gd name="connsiteY131" fmla="*/ 286513 h 3013895"/>
              <a:gd name="connsiteX132" fmla="*/ 1649504 w 2204487"/>
              <a:gd name="connsiteY132" fmla="*/ 323511 h 3013895"/>
              <a:gd name="connsiteX133" fmla="*/ 1675932 w 2204487"/>
              <a:gd name="connsiteY133" fmla="*/ 328797 h 3013895"/>
              <a:gd name="connsiteX134" fmla="*/ 1707646 w 2204487"/>
              <a:gd name="connsiteY134" fmla="*/ 339368 h 3013895"/>
              <a:gd name="connsiteX135" fmla="*/ 1749930 w 2204487"/>
              <a:gd name="connsiteY135" fmla="*/ 344654 h 3013895"/>
              <a:gd name="connsiteX136" fmla="*/ 1765787 w 2204487"/>
              <a:gd name="connsiteY136" fmla="*/ 349939 h 3013895"/>
              <a:gd name="connsiteX137" fmla="*/ 1786929 w 2204487"/>
              <a:gd name="connsiteY137" fmla="*/ 360510 h 3013895"/>
              <a:gd name="connsiteX138" fmla="*/ 1845070 w 2204487"/>
              <a:gd name="connsiteY138" fmla="*/ 376367 h 3013895"/>
              <a:gd name="connsiteX139" fmla="*/ 1882069 w 2204487"/>
              <a:gd name="connsiteY139" fmla="*/ 392223 h 3013895"/>
              <a:gd name="connsiteX140" fmla="*/ 1897925 w 2204487"/>
              <a:gd name="connsiteY140" fmla="*/ 408080 h 3013895"/>
              <a:gd name="connsiteX141" fmla="*/ 1919067 w 2204487"/>
              <a:gd name="connsiteY141" fmla="*/ 413366 h 3013895"/>
              <a:gd name="connsiteX142" fmla="*/ 1934924 w 2204487"/>
              <a:gd name="connsiteY142" fmla="*/ 418651 h 3013895"/>
              <a:gd name="connsiteX143" fmla="*/ 1966637 w 2204487"/>
              <a:gd name="connsiteY143" fmla="*/ 439793 h 3013895"/>
              <a:gd name="connsiteX144" fmla="*/ 1998351 w 2204487"/>
              <a:gd name="connsiteY144" fmla="*/ 460936 h 3013895"/>
              <a:gd name="connsiteX145" fmla="*/ 2035350 w 2204487"/>
              <a:gd name="connsiteY145" fmla="*/ 487363 h 3013895"/>
              <a:gd name="connsiteX146" fmla="*/ 2045921 w 2204487"/>
              <a:gd name="connsiteY146" fmla="*/ 503220 h 3013895"/>
              <a:gd name="connsiteX147" fmla="*/ 2051206 w 2204487"/>
              <a:gd name="connsiteY147" fmla="*/ 519077 h 3013895"/>
              <a:gd name="connsiteX148" fmla="*/ 2061777 w 2204487"/>
              <a:gd name="connsiteY148" fmla="*/ 566647 h 3013895"/>
              <a:gd name="connsiteX149" fmla="*/ 2067063 w 2204487"/>
              <a:gd name="connsiteY149" fmla="*/ 630073 h 3013895"/>
              <a:gd name="connsiteX150" fmla="*/ 2104062 w 2204487"/>
              <a:gd name="connsiteY150" fmla="*/ 672358 h 3013895"/>
              <a:gd name="connsiteX151" fmla="*/ 2125204 w 2204487"/>
              <a:gd name="connsiteY151" fmla="*/ 709356 h 3013895"/>
              <a:gd name="connsiteX152" fmla="*/ 2151632 w 2204487"/>
              <a:gd name="connsiteY152" fmla="*/ 783354 h 3013895"/>
              <a:gd name="connsiteX153" fmla="*/ 2162203 w 2204487"/>
              <a:gd name="connsiteY153" fmla="*/ 799211 h 3013895"/>
              <a:gd name="connsiteX154" fmla="*/ 2172774 w 2204487"/>
              <a:gd name="connsiteY154" fmla="*/ 836210 h 3013895"/>
              <a:gd name="connsiteX155" fmla="*/ 2178059 w 2204487"/>
              <a:gd name="connsiteY155" fmla="*/ 852066 h 3013895"/>
              <a:gd name="connsiteX156" fmla="*/ 2183345 w 2204487"/>
              <a:gd name="connsiteY156" fmla="*/ 878494 h 3013895"/>
              <a:gd name="connsiteX157" fmla="*/ 2188630 w 2204487"/>
              <a:gd name="connsiteY157" fmla="*/ 894351 h 3013895"/>
              <a:gd name="connsiteX158" fmla="*/ 2193916 w 2204487"/>
              <a:gd name="connsiteY158" fmla="*/ 915493 h 3013895"/>
              <a:gd name="connsiteX159" fmla="*/ 2204487 w 2204487"/>
              <a:gd name="connsiteY159" fmla="*/ 952492 h 3013895"/>
              <a:gd name="connsiteX160" fmla="*/ 2119918 w 2204487"/>
              <a:gd name="connsiteY160" fmla="*/ 1068774 h 3013895"/>
              <a:gd name="connsiteX161" fmla="*/ 2093491 w 2204487"/>
              <a:gd name="connsiteY161" fmla="*/ 1074059 h 3013895"/>
              <a:gd name="connsiteX162" fmla="*/ 2104062 w 2204487"/>
              <a:gd name="connsiteY162" fmla="*/ 1174485 h 3013895"/>
              <a:gd name="connsiteX163" fmla="*/ 2114633 w 2204487"/>
              <a:gd name="connsiteY163" fmla="*/ 1190341 h 3013895"/>
              <a:gd name="connsiteX164" fmla="*/ 2130489 w 2204487"/>
              <a:gd name="connsiteY164" fmla="*/ 1206198 h 3013895"/>
              <a:gd name="connsiteX165" fmla="*/ 2146346 w 2204487"/>
              <a:gd name="connsiteY165" fmla="*/ 1237911 h 3013895"/>
              <a:gd name="connsiteX166" fmla="*/ 2151632 w 2204487"/>
              <a:gd name="connsiteY166" fmla="*/ 1253768 h 3013895"/>
              <a:gd name="connsiteX167" fmla="*/ 2141061 w 2204487"/>
              <a:gd name="connsiteY167" fmla="*/ 1354193 h 3013895"/>
              <a:gd name="connsiteX168" fmla="*/ 2130489 w 2204487"/>
              <a:gd name="connsiteY168" fmla="*/ 1370050 h 3013895"/>
              <a:gd name="connsiteX169" fmla="*/ 2114633 w 2204487"/>
              <a:gd name="connsiteY169" fmla="*/ 1385907 h 3013895"/>
              <a:gd name="connsiteX170" fmla="*/ 2098776 w 2204487"/>
              <a:gd name="connsiteY170" fmla="*/ 1396478 h 3013895"/>
              <a:gd name="connsiteX171" fmla="*/ 2077634 w 2204487"/>
              <a:gd name="connsiteY171" fmla="*/ 1428191 h 3013895"/>
              <a:gd name="connsiteX172" fmla="*/ 2072348 w 2204487"/>
              <a:gd name="connsiteY172" fmla="*/ 1444048 h 3013895"/>
              <a:gd name="connsiteX173" fmla="*/ 2056492 w 2204487"/>
              <a:gd name="connsiteY173" fmla="*/ 1454619 h 3013895"/>
              <a:gd name="connsiteX174" fmla="*/ 2045921 w 2204487"/>
              <a:gd name="connsiteY174" fmla="*/ 1475761 h 3013895"/>
              <a:gd name="connsiteX175" fmla="*/ 2030064 w 2204487"/>
              <a:gd name="connsiteY175" fmla="*/ 1486332 h 3013895"/>
              <a:gd name="connsiteX176" fmla="*/ 2014207 w 2204487"/>
              <a:gd name="connsiteY176" fmla="*/ 1502189 h 3013895"/>
              <a:gd name="connsiteX177" fmla="*/ 2003636 w 2204487"/>
              <a:gd name="connsiteY177" fmla="*/ 1518045 h 3013895"/>
              <a:gd name="connsiteX178" fmla="*/ 1982494 w 2204487"/>
              <a:gd name="connsiteY178" fmla="*/ 1528617 h 3013895"/>
              <a:gd name="connsiteX179" fmla="*/ 1950781 w 2204487"/>
              <a:gd name="connsiteY179" fmla="*/ 1549759 h 3013895"/>
              <a:gd name="connsiteX180" fmla="*/ 1934924 w 2204487"/>
              <a:gd name="connsiteY180" fmla="*/ 1560330 h 3013895"/>
              <a:gd name="connsiteX181" fmla="*/ 1908496 w 2204487"/>
              <a:gd name="connsiteY181" fmla="*/ 1565615 h 3013895"/>
              <a:gd name="connsiteX182" fmla="*/ 1866212 w 2204487"/>
              <a:gd name="connsiteY182" fmla="*/ 1576186 h 3013895"/>
              <a:gd name="connsiteX183" fmla="*/ 1829213 w 2204487"/>
              <a:gd name="connsiteY183" fmla="*/ 1592043 h 3013895"/>
              <a:gd name="connsiteX184" fmla="*/ 1771072 w 2204487"/>
              <a:gd name="connsiteY184" fmla="*/ 1602614 h 3013895"/>
              <a:gd name="connsiteX185" fmla="*/ 1755215 w 2204487"/>
              <a:gd name="connsiteY185" fmla="*/ 1607900 h 3013895"/>
              <a:gd name="connsiteX186" fmla="*/ 1734073 w 2204487"/>
              <a:gd name="connsiteY186" fmla="*/ 1613185 h 3013895"/>
              <a:gd name="connsiteX187" fmla="*/ 1718217 w 2204487"/>
              <a:gd name="connsiteY187" fmla="*/ 1623756 h 3013895"/>
              <a:gd name="connsiteX188" fmla="*/ 1702360 w 2204487"/>
              <a:gd name="connsiteY188" fmla="*/ 1629042 h 3013895"/>
              <a:gd name="connsiteX189" fmla="*/ 1686503 w 2204487"/>
              <a:gd name="connsiteY189" fmla="*/ 1639613 h 3013895"/>
              <a:gd name="connsiteX190" fmla="*/ 1654790 w 2204487"/>
              <a:gd name="connsiteY190" fmla="*/ 1650184 h 3013895"/>
              <a:gd name="connsiteX191" fmla="*/ 1617791 w 2204487"/>
              <a:gd name="connsiteY191" fmla="*/ 1692469 h 3013895"/>
              <a:gd name="connsiteX192" fmla="*/ 1591363 w 2204487"/>
              <a:gd name="connsiteY192" fmla="*/ 1718896 h 3013895"/>
              <a:gd name="connsiteX193" fmla="*/ 1580792 w 2204487"/>
              <a:gd name="connsiteY193" fmla="*/ 1782323 h 3013895"/>
              <a:gd name="connsiteX194" fmla="*/ 1575507 w 2204487"/>
              <a:gd name="connsiteY194" fmla="*/ 1798180 h 3013895"/>
              <a:gd name="connsiteX195" fmla="*/ 1559650 w 2204487"/>
              <a:gd name="connsiteY195" fmla="*/ 1803465 h 3013895"/>
              <a:gd name="connsiteX196" fmla="*/ 1527937 w 2204487"/>
              <a:gd name="connsiteY196" fmla="*/ 1829893 h 3013895"/>
              <a:gd name="connsiteX197" fmla="*/ 1517366 w 2204487"/>
              <a:gd name="connsiteY197" fmla="*/ 1845750 h 3013895"/>
              <a:gd name="connsiteX198" fmla="*/ 1501509 w 2204487"/>
              <a:gd name="connsiteY198" fmla="*/ 1893319 h 3013895"/>
              <a:gd name="connsiteX199" fmla="*/ 1480367 w 2204487"/>
              <a:gd name="connsiteY199" fmla="*/ 1898605 h 3013895"/>
              <a:gd name="connsiteX200" fmla="*/ 1385227 w 2204487"/>
              <a:gd name="connsiteY200" fmla="*/ 1893319 h 3013895"/>
              <a:gd name="connsiteX201" fmla="*/ 1353514 w 2204487"/>
              <a:gd name="connsiteY201" fmla="*/ 1898605 h 3013895"/>
              <a:gd name="connsiteX202" fmla="*/ 1348228 w 2204487"/>
              <a:gd name="connsiteY202" fmla="*/ 1935604 h 3013895"/>
              <a:gd name="connsiteX203" fmla="*/ 1337657 w 2204487"/>
              <a:gd name="connsiteY203" fmla="*/ 1951460 h 3013895"/>
              <a:gd name="connsiteX204" fmla="*/ 1321800 w 2204487"/>
              <a:gd name="connsiteY204" fmla="*/ 1977888 h 3013895"/>
              <a:gd name="connsiteX205" fmla="*/ 1316515 w 2204487"/>
              <a:gd name="connsiteY205" fmla="*/ 1993745 h 3013895"/>
              <a:gd name="connsiteX206" fmla="*/ 1295373 w 2204487"/>
              <a:gd name="connsiteY206" fmla="*/ 2025458 h 3013895"/>
              <a:gd name="connsiteX207" fmla="*/ 1284802 w 2204487"/>
              <a:gd name="connsiteY207" fmla="*/ 2041315 h 3013895"/>
              <a:gd name="connsiteX208" fmla="*/ 1279516 w 2204487"/>
              <a:gd name="connsiteY208" fmla="*/ 2057171 h 3013895"/>
              <a:gd name="connsiteX209" fmla="*/ 1268945 w 2204487"/>
              <a:gd name="connsiteY209" fmla="*/ 2067743 h 3013895"/>
              <a:gd name="connsiteX210" fmla="*/ 1247803 w 2204487"/>
              <a:gd name="connsiteY210" fmla="*/ 2141740 h 3013895"/>
              <a:gd name="connsiteX211" fmla="*/ 1226661 w 2204487"/>
              <a:gd name="connsiteY211" fmla="*/ 2173454 h 3013895"/>
              <a:gd name="connsiteX212" fmla="*/ 1221375 w 2204487"/>
              <a:gd name="connsiteY212" fmla="*/ 2194596 h 3013895"/>
              <a:gd name="connsiteX213" fmla="*/ 1210804 w 2204487"/>
              <a:gd name="connsiteY213" fmla="*/ 2215738 h 3013895"/>
              <a:gd name="connsiteX214" fmla="*/ 1205518 w 2204487"/>
              <a:gd name="connsiteY214" fmla="*/ 2247451 h 3013895"/>
              <a:gd name="connsiteX215" fmla="*/ 1194947 w 2204487"/>
              <a:gd name="connsiteY215" fmla="*/ 2284450 h 3013895"/>
              <a:gd name="connsiteX216" fmla="*/ 1184376 w 2204487"/>
              <a:gd name="connsiteY216" fmla="*/ 2300307 h 3013895"/>
              <a:gd name="connsiteX217" fmla="*/ 1179091 w 2204487"/>
              <a:gd name="connsiteY217" fmla="*/ 2316163 h 3013895"/>
              <a:gd name="connsiteX218" fmla="*/ 1173805 w 2204487"/>
              <a:gd name="connsiteY218" fmla="*/ 2342591 h 3013895"/>
              <a:gd name="connsiteX219" fmla="*/ 1163234 w 2204487"/>
              <a:gd name="connsiteY219" fmla="*/ 2358448 h 3013895"/>
              <a:gd name="connsiteX220" fmla="*/ 1157948 w 2204487"/>
              <a:gd name="connsiteY220" fmla="*/ 2379590 h 3013895"/>
              <a:gd name="connsiteX221" fmla="*/ 1152663 w 2204487"/>
              <a:gd name="connsiteY221" fmla="*/ 2395447 h 3013895"/>
              <a:gd name="connsiteX222" fmla="*/ 1147377 w 2204487"/>
              <a:gd name="connsiteY222" fmla="*/ 2443017 h 3013895"/>
              <a:gd name="connsiteX223" fmla="*/ 1152663 w 2204487"/>
              <a:gd name="connsiteY223" fmla="*/ 2591012 h 3013895"/>
              <a:gd name="connsiteX224" fmla="*/ 1157948 w 2204487"/>
              <a:gd name="connsiteY224" fmla="*/ 2617440 h 3013895"/>
              <a:gd name="connsiteX225" fmla="*/ 1163234 w 2204487"/>
              <a:gd name="connsiteY225" fmla="*/ 2696723 h 3013895"/>
              <a:gd name="connsiteX226" fmla="*/ 1168520 w 2204487"/>
              <a:gd name="connsiteY226" fmla="*/ 2712580 h 3013895"/>
              <a:gd name="connsiteX227" fmla="*/ 1173805 w 2204487"/>
              <a:gd name="connsiteY227" fmla="*/ 2739007 h 3013895"/>
              <a:gd name="connsiteX228" fmla="*/ 1184376 w 2204487"/>
              <a:gd name="connsiteY228" fmla="*/ 2786577 h 3013895"/>
              <a:gd name="connsiteX229" fmla="*/ 1194947 w 2204487"/>
              <a:gd name="connsiteY229" fmla="*/ 2844718 h 3013895"/>
              <a:gd name="connsiteX230" fmla="*/ 1200233 w 2204487"/>
              <a:gd name="connsiteY230" fmla="*/ 2865860 h 3013895"/>
              <a:gd name="connsiteX231" fmla="*/ 1210804 w 2204487"/>
              <a:gd name="connsiteY231" fmla="*/ 2939858 h 3013895"/>
              <a:gd name="connsiteX232" fmla="*/ 1216089 w 2204487"/>
              <a:gd name="connsiteY232" fmla="*/ 2961000 h 3013895"/>
              <a:gd name="connsiteX233" fmla="*/ 1226661 w 2204487"/>
              <a:gd name="connsiteY233" fmla="*/ 3008570 h 3013895"/>
              <a:gd name="connsiteX234" fmla="*/ 1015239 w 2204487"/>
              <a:gd name="connsiteY234" fmla="*/ 3008570 h 3013895"/>
              <a:gd name="connsiteX235" fmla="*/ 957098 w 2204487"/>
              <a:gd name="connsiteY235" fmla="*/ 2987428 h 3013895"/>
              <a:gd name="connsiteX0" fmla="*/ 957098 w 2204487"/>
              <a:gd name="connsiteY0" fmla="*/ 2987428 h 3013895"/>
              <a:gd name="connsiteX1" fmla="*/ 957098 w 2204487"/>
              <a:gd name="connsiteY1" fmla="*/ 2987428 h 3013895"/>
              <a:gd name="connsiteX2" fmla="*/ 1004667 w 2204487"/>
              <a:gd name="connsiteY2" fmla="*/ 2908145 h 3013895"/>
              <a:gd name="connsiteX3" fmla="*/ 1009953 w 2204487"/>
              <a:gd name="connsiteY3" fmla="*/ 2881717 h 3013895"/>
              <a:gd name="connsiteX4" fmla="*/ 999382 w 2204487"/>
              <a:gd name="connsiteY4" fmla="*/ 2453588 h 3013895"/>
              <a:gd name="connsiteX5" fmla="*/ 994096 w 2204487"/>
              <a:gd name="connsiteY5" fmla="*/ 2395447 h 3013895"/>
              <a:gd name="connsiteX6" fmla="*/ 983525 w 2204487"/>
              <a:gd name="connsiteY6" fmla="*/ 2342591 h 3013895"/>
              <a:gd name="connsiteX7" fmla="*/ 978240 w 2204487"/>
              <a:gd name="connsiteY7" fmla="*/ 2300307 h 3013895"/>
              <a:gd name="connsiteX8" fmla="*/ 967669 w 2204487"/>
              <a:gd name="connsiteY8" fmla="*/ 2242166 h 3013895"/>
              <a:gd name="connsiteX9" fmla="*/ 957098 w 2204487"/>
              <a:gd name="connsiteY9" fmla="*/ 2184025 h 3013895"/>
              <a:gd name="connsiteX10" fmla="*/ 951812 w 2204487"/>
              <a:gd name="connsiteY10" fmla="*/ 2168168 h 3013895"/>
              <a:gd name="connsiteX11" fmla="*/ 946526 w 2204487"/>
              <a:gd name="connsiteY11" fmla="*/ 2083599 h 3013895"/>
              <a:gd name="connsiteX12" fmla="*/ 941241 w 2204487"/>
              <a:gd name="connsiteY12" fmla="*/ 2067743 h 3013895"/>
              <a:gd name="connsiteX13" fmla="*/ 935955 w 2204487"/>
              <a:gd name="connsiteY13" fmla="*/ 2036029 h 3013895"/>
              <a:gd name="connsiteX14" fmla="*/ 930670 w 2204487"/>
              <a:gd name="connsiteY14" fmla="*/ 1972603 h 3013895"/>
              <a:gd name="connsiteX15" fmla="*/ 904242 w 2204487"/>
              <a:gd name="connsiteY15" fmla="*/ 1951460 h 3013895"/>
              <a:gd name="connsiteX16" fmla="*/ 888385 w 2204487"/>
              <a:gd name="connsiteY16" fmla="*/ 1940889 h 3013895"/>
              <a:gd name="connsiteX17" fmla="*/ 856672 w 2204487"/>
              <a:gd name="connsiteY17" fmla="*/ 1930318 h 3013895"/>
              <a:gd name="connsiteX18" fmla="*/ 840815 w 2204487"/>
              <a:gd name="connsiteY18" fmla="*/ 1919747 h 3013895"/>
              <a:gd name="connsiteX19" fmla="*/ 819673 w 2204487"/>
              <a:gd name="connsiteY19" fmla="*/ 1914462 h 3013895"/>
              <a:gd name="connsiteX20" fmla="*/ 782674 w 2204487"/>
              <a:gd name="connsiteY20" fmla="*/ 1898605 h 3013895"/>
              <a:gd name="connsiteX21" fmla="*/ 766818 w 2204487"/>
              <a:gd name="connsiteY21" fmla="*/ 1882748 h 3013895"/>
              <a:gd name="connsiteX22" fmla="*/ 750961 w 2204487"/>
              <a:gd name="connsiteY22" fmla="*/ 1872177 h 3013895"/>
              <a:gd name="connsiteX23" fmla="*/ 719248 w 2204487"/>
              <a:gd name="connsiteY23" fmla="*/ 1840464 h 3013895"/>
              <a:gd name="connsiteX24" fmla="*/ 703391 w 2204487"/>
              <a:gd name="connsiteY24" fmla="*/ 1819322 h 3013895"/>
              <a:gd name="connsiteX25" fmla="*/ 676963 w 2204487"/>
              <a:gd name="connsiteY25" fmla="*/ 1808751 h 3013895"/>
              <a:gd name="connsiteX26" fmla="*/ 613537 w 2204487"/>
              <a:gd name="connsiteY26" fmla="*/ 1814036 h 3013895"/>
              <a:gd name="connsiteX27" fmla="*/ 571252 w 2204487"/>
              <a:gd name="connsiteY27" fmla="*/ 1814036 h 3013895"/>
              <a:gd name="connsiteX28" fmla="*/ 560681 w 2204487"/>
              <a:gd name="connsiteY28" fmla="*/ 1782323 h 3013895"/>
              <a:gd name="connsiteX29" fmla="*/ 539539 w 2204487"/>
              <a:gd name="connsiteY29" fmla="*/ 1750610 h 3013895"/>
              <a:gd name="connsiteX30" fmla="*/ 534254 w 2204487"/>
              <a:gd name="connsiteY30" fmla="*/ 1724182 h 3013895"/>
              <a:gd name="connsiteX31" fmla="*/ 550110 w 2204487"/>
              <a:gd name="connsiteY31" fmla="*/ 1671326 h 3013895"/>
              <a:gd name="connsiteX32" fmla="*/ 560681 w 2204487"/>
              <a:gd name="connsiteY32" fmla="*/ 1650184 h 3013895"/>
              <a:gd name="connsiteX33" fmla="*/ 581824 w 2204487"/>
              <a:gd name="connsiteY33" fmla="*/ 1623756 h 3013895"/>
              <a:gd name="connsiteX34" fmla="*/ 576538 w 2204487"/>
              <a:gd name="connsiteY34" fmla="*/ 1560330 h 3013895"/>
              <a:gd name="connsiteX35" fmla="*/ 560681 w 2204487"/>
              <a:gd name="connsiteY35" fmla="*/ 1528617 h 3013895"/>
              <a:gd name="connsiteX36" fmla="*/ 550110 w 2204487"/>
              <a:gd name="connsiteY36" fmla="*/ 1507474 h 3013895"/>
              <a:gd name="connsiteX37" fmla="*/ 544825 w 2204487"/>
              <a:gd name="connsiteY37" fmla="*/ 1481047 h 3013895"/>
              <a:gd name="connsiteX38" fmla="*/ 523683 w 2204487"/>
              <a:gd name="connsiteY38" fmla="*/ 1470476 h 3013895"/>
              <a:gd name="connsiteX39" fmla="*/ 470827 w 2204487"/>
              <a:gd name="connsiteY39" fmla="*/ 1454619 h 3013895"/>
              <a:gd name="connsiteX40" fmla="*/ 402115 w 2204487"/>
              <a:gd name="connsiteY40" fmla="*/ 1449333 h 3013895"/>
              <a:gd name="connsiteX41" fmla="*/ 380973 w 2204487"/>
              <a:gd name="connsiteY41" fmla="*/ 1444048 h 3013895"/>
              <a:gd name="connsiteX42" fmla="*/ 338688 w 2204487"/>
              <a:gd name="connsiteY42" fmla="*/ 1412334 h 3013895"/>
              <a:gd name="connsiteX43" fmla="*/ 322832 w 2204487"/>
              <a:gd name="connsiteY43" fmla="*/ 1401763 h 3013895"/>
              <a:gd name="connsiteX44" fmla="*/ 312261 w 2204487"/>
              <a:gd name="connsiteY44" fmla="*/ 1385907 h 3013895"/>
              <a:gd name="connsiteX45" fmla="*/ 296404 w 2204487"/>
              <a:gd name="connsiteY45" fmla="*/ 1375336 h 3013895"/>
              <a:gd name="connsiteX46" fmla="*/ 285833 w 2204487"/>
              <a:gd name="connsiteY46" fmla="*/ 1354193 h 3013895"/>
              <a:gd name="connsiteX47" fmla="*/ 275262 w 2204487"/>
              <a:gd name="connsiteY47" fmla="*/ 1338337 h 3013895"/>
              <a:gd name="connsiteX48" fmla="*/ 264691 w 2204487"/>
              <a:gd name="connsiteY48" fmla="*/ 1306623 h 3013895"/>
              <a:gd name="connsiteX49" fmla="*/ 259405 w 2204487"/>
              <a:gd name="connsiteY49" fmla="*/ 1290767 h 3013895"/>
              <a:gd name="connsiteX50" fmla="*/ 254120 w 2204487"/>
              <a:gd name="connsiteY50" fmla="*/ 1274910 h 3013895"/>
              <a:gd name="connsiteX51" fmla="*/ 238263 w 2204487"/>
              <a:gd name="connsiteY51" fmla="*/ 1259054 h 3013895"/>
              <a:gd name="connsiteX52" fmla="*/ 227692 w 2204487"/>
              <a:gd name="connsiteY52" fmla="*/ 1243197 h 3013895"/>
              <a:gd name="connsiteX53" fmla="*/ 211835 w 2204487"/>
              <a:gd name="connsiteY53" fmla="*/ 1232626 h 3013895"/>
              <a:gd name="connsiteX54" fmla="*/ 206550 w 2204487"/>
              <a:gd name="connsiteY54" fmla="*/ 1216769 h 3013895"/>
              <a:gd name="connsiteX55" fmla="*/ 185407 w 2204487"/>
              <a:gd name="connsiteY55" fmla="*/ 1190341 h 3013895"/>
              <a:gd name="connsiteX56" fmla="*/ 180122 w 2204487"/>
              <a:gd name="connsiteY56" fmla="*/ 1174485 h 3013895"/>
              <a:gd name="connsiteX57" fmla="*/ 143123 w 2204487"/>
              <a:gd name="connsiteY57" fmla="*/ 1126915 h 3013895"/>
              <a:gd name="connsiteX58" fmla="*/ 137837 w 2204487"/>
              <a:gd name="connsiteY58" fmla="*/ 1111058 h 3013895"/>
              <a:gd name="connsiteX59" fmla="*/ 111410 w 2204487"/>
              <a:gd name="connsiteY59" fmla="*/ 1074059 h 3013895"/>
              <a:gd name="connsiteX60" fmla="*/ 90267 w 2204487"/>
              <a:gd name="connsiteY60" fmla="*/ 1026489 h 3013895"/>
              <a:gd name="connsiteX61" fmla="*/ 74411 w 2204487"/>
              <a:gd name="connsiteY61" fmla="*/ 978919 h 3013895"/>
              <a:gd name="connsiteX62" fmla="*/ 42698 w 2204487"/>
              <a:gd name="connsiteY62" fmla="*/ 931350 h 3013895"/>
              <a:gd name="connsiteX63" fmla="*/ 32126 w 2204487"/>
              <a:gd name="connsiteY63" fmla="*/ 915493 h 3013895"/>
              <a:gd name="connsiteX64" fmla="*/ 16270 w 2204487"/>
              <a:gd name="connsiteY64" fmla="*/ 894351 h 3013895"/>
              <a:gd name="connsiteX65" fmla="*/ 413 w 2204487"/>
              <a:gd name="connsiteY65" fmla="*/ 841495 h 3013895"/>
              <a:gd name="connsiteX66" fmla="*/ 5699 w 2204487"/>
              <a:gd name="connsiteY66" fmla="*/ 735784 h 3013895"/>
              <a:gd name="connsiteX67" fmla="*/ 37412 w 2204487"/>
              <a:gd name="connsiteY67" fmla="*/ 714642 h 3013895"/>
              <a:gd name="connsiteX68" fmla="*/ 69125 w 2204487"/>
              <a:gd name="connsiteY68" fmla="*/ 693500 h 3013895"/>
              <a:gd name="connsiteX69" fmla="*/ 84982 w 2204487"/>
              <a:gd name="connsiteY69" fmla="*/ 682929 h 3013895"/>
              <a:gd name="connsiteX70" fmla="*/ 116695 w 2204487"/>
              <a:gd name="connsiteY70" fmla="*/ 672358 h 3013895"/>
              <a:gd name="connsiteX71" fmla="*/ 153694 w 2204487"/>
              <a:gd name="connsiteY71" fmla="*/ 630073 h 3013895"/>
              <a:gd name="connsiteX72" fmla="*/ 169551 w 2204487"/>
              <a:gd name="connsiteY72" fmla="*/ 582503 h 3013895"/>
              <a:gd name="connsiteX73" fmla="*/ 174836 w 2204487"/>
              <a:gd name="connsiteY73" fmla="*/ 566647 h 3013895"/>
              <a:gd name="connsiteX74" fmla="*/ 190693 w 2204487"/>
              <a:gd name="connsiteY74" fmla="*/ 497934 h 3013895"/>
              <a:gd name="connsiteX75" fmla="*/ 195978 w 2204487"/>
              <a:gd name="connsiteY75" fmla="*/ 482078 h 3013895"/>
              <a:gd name="connsiteX76" fmla="*/ 217121 w 2204487"/>
              <a:gd name="connsiteY76" fmla="*/ 450365 h 3013895"/>
              <a:gd name="connsiteX77" fmla="*/ 227692 w 2204487"/>
              <a:gd name="connsiteY77" fmla="*/ 434508 h 3013895"/>
              <a:gd name="connsiteX78" fmla="*/ 238263 w 2204487"/>
              <a:gd name="connsiteY78" fmla="*/ 418651 h 3013895"/>
              <a:gd name="connsiteX79" fmla="*/ 254120 w 2204487"/>
              <a:gd name="connsiteY79" fmla="*/ 408080 h 3013895"/>
              <a:gd name="connsiteX80" fmla="*/ 275262 w 2204487"/>
              <a:gd name="connsiteY80" fmla="*/ 376367 h 3013895"/>
              <a:gd name="connsiteX81" fmla="*/ 285833 w 2204487"/>
              <a:gd name="connsiteY81" fmla="*/ 360510 h 3013895"/>
              <a:gd name="connsiteX82" fmla="*/ 301689 w 2204487"/>
              <a:gd name="connsiteY82" fmla="*/ 349939 h 3013895"/>
              <a:gd name="connsiteX83" fmla="*/ 312261 w 2204487"/>
              <a:gd name="connsiteY83" fmla="*/ 339368 h 3013895"/>
              <a:gd name="connsiteX84" fmla="*/ 328117 w 2204487"/>
              <a:gd name="connsiteY84" fmla="*/ 334082 h 3013895"/>
              <a:gd name="connsiteX85" fmla="*/ 343974 w 2204487"/>
              <a:gd name="connsiteY85" fmla="*/ 323511 h 3013895"/>
              <a:gd name="connsiteX86" fmla="*/ 365116 w 2204487"/>
              <a:gd name="connsiteY86" fmla="*/ 281227 h 3013895"/>
              <a:gd name="connsiteX87" fmla="*/ 375687 w 2204487"/>
              <a:gd name="connsiteY87" fmla="*/ 249514 h 3013895"/>
              <a:gd name="connsiteX88" fmla="*/ 380973 w 2204487"/>
              <a:gd name="connsiteY88" fmla="*/ 233657 h 3013895"/>
              <a:gd name="connsiteX89" fmla="*/ 396829 w 2204487"/>
              <a:gd name="connsiteY89" fmla="*/ 217800 h 3013895"/>
              <a:gd name="connsiteX90" fmla="*/ 402115 w 2204487"/>
              <a:gd name="connsiteY90" fmla="*/ 201944 h 3013895"/>
              <a:gd name="connsiteX91" fmla="*/ 433828 w 2204487"/>
              <a:gd name="connsiteY91" fmla="*/ 175516 h 3013895"/>
              <a:gd name="connsiteX92" fmla="*/ 454970 w 2204487"/>
              <a:gd name="connsiteY92" fmla="*/ 143803 h 3013895"/>
              <a:gd name="connsiteX93" fmla="*/ 465541 w 2204487"/>
              <a:gd name="connsiteY93" fmla="*/ 127946 h 3013895"/>
              <a:gd name="connsiteX94" fmla="*/ 476113 w 2204487"/>
              <a:gd name="connsiteY94" fmla="*/ 117375 h 3013895"/>
              <a:gd name="connsiteX95" fmla="*/ 486684 w 2204487"/>
              <a:gd name="connsiteY95" fmla="*/ 101518 h 3013895"/>
              <a:gd name="connsiteX96" fmla="*/ 502540 w 2204487"/>
              <a:gd name="connsiteY96" fmla="*/ 90947 h 3013895"/>
              <a:gd name="connsiteX97" fmla="*/ 523683 w 2204487"/>
              <a:gd name="connsiteY97" fmla="*/ 69805 h 3013895"/>
              <a:gd name="connsiteX98" fmla="*/ 550110 w 2204487"/>
              <a:gd name="connsiteY98" fmla="*/ 43377 h 3013895"/>
              <a:gd name="connsiteX99" fmla="*/ 571252 w 2204487"/>
              <a:gd name="connsiteY99" fmla="*/ 53948 h 3013895"/>
              <a:gd name="connsiteX100" fmla="*/ 587109 w 2204487"/>
              <a:gd name="connsiteY100" fmla="*/ 64519 h 3013895"/>
              <a:gd name="connsiteX101" fmla="*/ 624108 w 2204487"/>
              <a:gd name="connsiteY101" fmla="*/ 59234 h 3013895"/>
              <a:gd name="connsiteX102" fmla="*/ 639965 w 2204487"/>
              <a:gd name="connsiteY102" fmla="*/ 48663 h 3013895"/>
              <a:gd name="connsiteX103" fmla="*/ 814388 w 2204487"/>
              <a:gd name="connsiteY103" fmla="*/ 59234 h 3013895"/>
              <a:gd name="connsiteX104" fmla="*/ 846101 w 2204487"/>
              <a:gd name="connsiteY104" fmla="*/ 53948 h 3013895"/>
              <a:gd name="connsiteX105" fmla="*/ 877814 w 2204487"/>
              <a:gd name="connsiteY105" fmla="*/ 32806 h 3013895"/>
              <a:gd name="connsiteX106" fmla="*/ 893671 w 2204487"/>
              <a:gd name="connsiteY106" fmla="*/ 27521 h 3013895"/>
              <a:gd name="connsiteX107" fmla="*/ 972954 w 2204487"/>
              <a:gd name="connsiteY107" fmla="*/ 32806 h 3013895"/>
              <a:gd name="connsiteX108" fmla="*/ 1009953 w 2204487"/>
              <a:gd name="connsiteY108" fmla="*/ 48663 h 3013895"/>
              <a:gd name="connsiteX109" fmla="*/ 1025810 w 2204487"/>
              <a:gd name="connsiteY109" fmla="*/ 64519 h 3013895"/>
              <a:gd name="connsiteX110" fmla="*/ 1046952 w 2204487"/>
              <a:gd name="connsiteY110" fmla="*/ 69805 h 3013895"/>
              <a:gd name="connsiteX111" fmla="*/ 1089236 w 2204487"/>
              <a:gd name="connsiteY111" fmla="*/ 59234 h 3013895"/>
              <a:gd name="connsiteX112" fmla="*/ 1110378 w 2204487"/>
              <a:gd name="connsiteY112" fmla="*/ 48663 h 3013895"/>
              <a:gd name="connsiteX113" fmla="*/ 1126235 w 2204487"/>
              <a:gd name="connsiteY113" fmla="*/ 43377 h 3013895"/>
              <a:gd name="connsiteX114" fmla="*/ 1142092 w 2204487"/>
              <a:gd name="connsiteY114" fmla="*/ 32806 h 3013895"/>
              <a:gd name="connsiteX115" fmla="*/ 1173805 w 2204487"/>
              <a:gd name="connsiteY115" fmla="*/ 22235 h 3013895"/>
              <a:gd name="connsiteX116" fmla="*/ 1189662 w 2204487"/>
              <a:gd name="connsiteY116" fmla="*/ 16950 h 3013895"/>
              <a:gd name="connsiteX117" fmla="*/ 1205518 w 2204487"/>
              <a:gd name="connsiteY117" fmla="*/ 6378 h 3013895"/>
              <a:gd name="connsiteX118" fmla="*/ 1300658 w 2204487"/>
              <a:gd name="connsiteY118" fmla="*/ 11664 h 3013895"/>
              <a:gd name="connsiteX119" fmla="*/ 1332372 w 2204487"/>
              <a:gd name="connsiteY119" fmla="*/ 38092 h 3013895"/>
              <a:gd name="connsiteX120" fmla="*/ 1348228 w 2204487"/>
              <a:gd name="connsiteY120" fmla="*/ 43377 h 3013895"/>
              <a:gd name="connsiteX121" fmla="*/ 1379941 w 2204487"/>
              <a:gd name="connsiteY121" fmla="*/ 64519 h 3013895"/>
              <a:gd name="connsiteX122" fmla="*/ 1390513 w 2204487"/>
              <a:gd name="connsiteY122" fmla="*/ 80376 h 3013895"/>
              <a:gd name="connsiteX123" fmla="*/ 1438083 w 2204487"/>
              <a:gd name="connsiteY123" fmla="*/ 117375 h 3013895"/>
              <a:gd name="connsiteX124" fmla="*/ 1453939 w 2204487"/>
              <a:gd name="connsiteY124" fmla="*/ 122660 h 3013895"/>
              <a:gd name="connsiteX125" fmla="*/ 1490938 w 2204487"/>
              <a:gd name="connsiteY125" fmla="*/ 164945 h 3013895"/>
              <a:gd name="connsiteX126" fmla="*/ 1496224 w 2204487"/>
              <a:gd name="connsiteY126" fmla="*/ 180802 h 3013895"/>
              <a:gd name="connsiteX127" fmla="*/ 1533222 w 2204487"/>
              <a:gd name="connsiteY127" fmla="*/ 212515 h 3013895"/>
              <a:gd name="connsiteX128" fmla="*/ 1543793 w 2204487"/>
              <a:gd name="connsiteY128" fmla="*/ 233657 h 3013895"/>
              <a:gd name="connsiteX129" fmla="*/ 1549079 w 2204487"/>
              <a:gd name="connsiteY129" fmla="*/ 249514 h 3013895"/>
              <a:gd name="connsiteX130" fmla="*/ 1570221 w 2204487"/>
              <a:gd name="connsiteY130" fmla="*/ 265370 h 3013895"/>
              <a:gd name="connsiteX131" fmla="*/ 1601935 w 2204487"/>
              <a:gd name="connsiteY131" fmla="*/ 286513 h 3013895"/>
              <a:gd name="connsiteX132" fmla="*/ 1649504 w 2204487"/>
              <a:gd name="connsiteY132" fmla="*/ 323511 h 3013895"/>
              <a:gd name="connsiteX133" fmla="*/ 1675932 w 2204487"/>
              <a:gd name="connsiteY133" fmla="*/ 328797 h 3013895"/>
              <a:gd name="connsiteX134" fmla="*/ 1707646 w 2204487"/>
              <a:gd name="connsiteY134" fmla="*/ 339368 h 3013895"/>
              <a:gd name="connsiteX135" fmla="*/ 1749930 w 2204487"/>
              <a:gd name="connsiteY135" fmla="*/ 344654 h 3013895"/>
              <a:gd name="connsiteX136" fmla="*/ 1765787 w 2204487"/>
              <a:gd name="connsiteY136" fmla="*/ 349939 h 3013895"/>
              <a:gd name="connsiteX137" fmla="*/ 1786929 w 2204487"/>
              <a:gd name="connsiteY137" fmla="*/ 360510 h 3013895"/>
              <a:gd name="connsiteX138" fmla="*/ 1845070 w 2204487"/>
              <a:gd name="connsiteY138" fmla="*/ 376367 h 3013895"/>
              <a:gd name="connsiteX139" fmla="*/ 1882069 w 2204487"/>
              <a:gd name="connsiteY139" fmla="*/ 392223 h 3013895"/>
              <a:gd name="connsiteX140" fmla="*/ 1897925 w 2204487"/>
              <a:gd name="connsiteY140" fmla="*/ 408080 h 3013895"/>
              <a:gd name="connsiteX141" fmla="*/ 1919067 w 2204487"/>
              <a:gd name="connsiteY141" fmla="*/ 413366 h 3013895"/>
              <a:gd name="connsiteX142" fmla="*/ 1934924 w 2204487"/>
              <a:gd name="connsiteY142" fmla="*/ 418651 h 3013895"/>
              <a:gd name="connsiteX143" fmla="*/ 1966637 w 2204487"/>
              <a:gd name="connsiteY143" fmla="*/ 439793 h 3013895"/>
              <a:gd name="connsiteX144" fmla="*/ 1998351 w 2204487"/>
              <a:gd name="connsiteY144" fmla="*/ 460936 h 3013895"/>
              <a:gd name="connsiteX145" fmla="*/ 2035350 w 2204487"/>
              <a:gd name="connsiteY145" fmla="*/ 487363 h 3013895"/>
              <a:gd name="connsiteX146" fmla="*/ 2045921 w 2204487"/>
              <a:gd name="connsiteY146" fmla="*/ 503220 h 3013895"/>
              <a:gd name="connsiteX147" fmla="*/ 2051206 w 2204487"/>
              <a:gd name="connsiteY147" fmla="*/ 519077 h 3013895"/>
              <a:gd name="connsiteX148" fmla="*/ 2061777 w 2204487"/>
              <a:gd name="connsiteY148" fmla="*/ 566647 h 3013895"/>
              <a:gd name="connsiteX149" fmla="*/ 2067063 w 2204487"/>
              <a:gd name="connsiteY149" fmla="*/ 630073 h 3013895"/>
              <a:gd name="connsiteX150" fmla="*/ 2104062 w 2204487"/>
              <a:gd name="connsiteY150" fmla="*/ 672358 h 3013895"/>
              <a:gd name="connsiteX151" fmla="*/ 2125204 w 2204487"/>
              <a:gd name="connsiteY151" fmla="*/ 709356 h 3013895"/>
              <a:gd name="connsiteX152" fmla="*/ 2151632 w 2204487"/>
              <a:gd name="connsiteY152" fmla="*/ 783354 h 3013895"/>
              <a:gd name="connsiteX153" fmla="*/ 2162203 w 2204487"/>
              <a:gd name="connsiteY153" fmla="*/ 799211 h 3013895"/>
              <a:gd name="connsiteX154" fmla="*/ 2172774 w 2204487"/>
              <a:gd name="connsiteY154" fmla="*/ 836210 h 3013895"/>
              <a:gd name="connsiteX155" fmla="*/ 2178059 w 2204487"/>
              <a:gd name="connsiteY155" fmla="*/ 852066 h 3013895"/>
              <a:gd name="connsiteX156" fmla="*/ 2183345 w 2204487"/>
              <a:gd name="connsiteY156" fmla="*/ 878494 h 3013895"/>
              <a:gd name="connsiteX157" fmla="*/ 2188630 w 2204487"/>
              <a:gd name="connsiteY157" fmla="*/ 894351 h 3013895"/>
              <a:gd name="connsiteX158" fmla="*/ 2193916 w 2204487"/>
              <a:gd name="connsiteY158" fmla="*/ 915493 h 3013895"/>
              <a:gd name="connsiteX159" fmla="*/ 2204487 w 2204487"/>
              <a:gd name="connsiteY159" fmla="*/ 952492 h 3013895"/>
              <a:gd name="connsiteX160" fmla="*/ 2119918 w 2204487"/>
              <a:gd name="connsiteY160" fmla="*/ 1068774 h 3013895"/>
              <a:gd name="connsiteX161" fmla="*/ 2093491 w 2204487"/>
              <a:gd name="connsiteY161" fmla="*/ 1074059 h 3013895"/>
              <a:gd name="connsiteX162" fmla="*/ 2104062 w 2204487"/>
              <a:gd name="connsiteY162" fmla="*/ 1174485 h 3013895"/>
              <a:gd name="connsiteX163" fmla="*/ 2114633 w 2204487"/>
              <a:gd name="connsiteY163" fmla="*/ 1190341 h 3013895"/>
              <a:gd name="connsiteX164" fmla="*/ 2130489 w 2204487"/>
              <a:gd name="connsiteY164" fmla="*/ 1206198 h 3013895"/>
              <a:gd name="connsiteX165" fmla="*/ 2146346 w 2204487"/>
              <a:gd name="connsiteY165" fmla="*/ 1237911 h 3013895"/>
              <a:gd name="connsiteX166" fmla="*/ 2151632 w 2204487"/>
              <a:gd name="connsiteY166" fmla="*/ 1253768 h 3013895"/>
              <a:gd name="connsiteX167" fmla="*/ 2141061 w 2204487"/>
              <a:gd name="connsiteY167" fmla="*/ 1354193 h 3013895"/>
              <a:gd name="connsiteX168" fmla="*/ 2130489 w 2204487"/>
              <a:gd name="connsiteY168" fmla="*/ 1370050 h 3013895"/>
              <a:gd name="connsiteX169" fmla="*/ 2114633 w 2204487"/>
              <a:gd name="connsiteY169" fmla="*/ 1385907 h 3013895"/>
              <a:gd name="connsiteX170" fmla="*/ 2098776 w 2204487"/>
              <a:gd name="connsiteY170" fmla="*/ 1396478 h 3013895"/>
              <a:gd name="connsiteX171" fmla="*/ 2077634 w 2204487"/>
              <a:gd name="connsiteY171" fmla="*/ 1428191 h 3013895"/>
              <a:gd name="connsiteX172" fmla="*/ 2072348 w 2204487"/>
              <a:gd name="connsiteY172" fmla="*/ 1444048 h 3013895"/>
              <a:gd name="connsiteX173" fmla="*/ 2056492 w 2204487"/>
              <a:gd name="connsiteY173" fmla="*/ 1454619 h 3013895"/>
              <a:gd name="connsiteX174" fmla="*/ 2045921 w 2204487"/>
              <a:gd name="connsiteY174" fmla="*/ 1475761 h 3013895"/>
              <a:gd name="connsiteX175" fmla="*/ 2030064 w 2204487"/>
              <a:gd name="connsiteY175" fmla="*/ 1486332 h 3013895"/>
              <a:gd name="connsiteX176" fmla="*/ 2014207 w 2204487"/>
              <a:gd name="connsiteY176" fmla="*/ 1502189 h 3013895"/>
              <a:gd name="connsiteX177" fmla="*/ 2003636 w 2204487"/>
              <a:gd name="connsiteY177" fmla="*/ 1518045 h 3013895"/>
              <a:gd name="connsiteX178" fmla="*/ 1982494 w 2204487"/>
              <a:gd name="connsiteY178" fmla="*/ 1528617 h 3013895"/>
              <a:gd name="connsiteX179" fmla="*/ 1950781 w 2204487"/>
              <a:gd name="connsiteY179" fmla="*/ 1549759 h 3013895"/>
              <a:gd name="connsiteX180" fmla="*/ 1934924 w 2204487"/>
              <a:gd name="connsiteY180" fmla="*/ 1560330 h 3013895"/>
              <a:gd name="connsiteX181" fmla="*/ 1908496 w 2204487"/>
              <a:gd name="connsiteY181" fmla="*/ 1565615 h 3013895"/>
              <a:gd name="connsiteX182" fmla="*/ 1866212 w 2204487"/>
              <a:gd name="connsiteY182" fmla="*/ 1576186 h 3013895"/>
              <a:gd name="connsiteX183" fmla="*/ 1829213 w 2204487"/>
              <a:gd name="connsiteY183" fmla="*/ 1592043 h 3013895"/>
              <a:gd name="connsiteX184" fmla="*/ 1771072 w 2204487"/>
              <a:gd name="connsiteY184" fmla="*/ 1602614 h 3013895"/>
              <a:gd name="connsiteX185" fmla="*/ 1755215 w 2204487"/>
              <a:gd name="connsiteY185" fmla="*/ 1607900 h 3013895"/>
              <a:gd name="connsiteX186" fmla="*/ 1734073 w 2204487"/>
              <a:gd name="connsiteY186" fmla="*/ 1613185 h 3013895"/>
              <a:gd name="connsiteX187" fmla="*/ 1718217 w 2204487"/>
              <a:gd name="connsiteY187" fmla="*/ 1623756 h 3013895"/>
              <a:gd name="connsiteX188" fmla="*/ 1702360 w 2204487"/>
              <a:gd name="connsiteY188" fmla="*/ 1629042 h 3013895"/>
              <a:gd name="connsiteX189" fmla="*/ 1686503 w 2204487"/>
              <a:gd name="connsiteY189" fmla="*/ 1639613 h 3013895"/>
              <a:gd name="connsiteX190" fmla="*/ 1654790 w 2204487"/>
              <a:gd name="connsiteY190" fmla="*/ 1650184 h 3013895"/>
              <a:gd name="connsiteX191" fmla="*/ 1617791 w 2204487"/>
              <a:gd name="connsiteY191" fmla="*/ 1692469 h 3013895"/>
              <a:gd name="connsiteX192" fmla="*/ 1591363 w 2204487"/>
              <a:gd name="connsiteY192" fmla="*/ 1718896 h 3013895"/>
              <a:gd name="connsiteX193" fmla="*/ 1580792 w 2204487"/>
              <a:gd name="connsiteY193" fmla="*/ 1782323 h 3013895"/>
              <a:gd name="connsiteX194" fmla="*/ 1575507 w 2204487"/>
              <a:gd name="connsiteY194" fmla="*/ 1798180 h 3013895"/>
              <a:gd name="connsiteX195" fmla="*/ 1559650 w 2204487"/>
              <a:gd name="connsiteY195" fmla="*/ 1803465 h 3013895"/>
              <a:gd name="connsiteX196" fmla="*/ 1527937 w 2204487"/>
              <a:gd name="connsiteY196" fmla="*/ 1829893 h 3013895"/>
              <a:gd name="connsiteX197" fmla="*/ 1517366 w 2204487"/>
              <a:gd name="connsiteY197" fmla="*/ 1845750 h 3013895"/>
              <a:gd name="connsiteX198" fmla="*/ 1501509 w 2204487"/>
              <a:gd name="connsiteY198" fmla="*/ 1893319 h 3013895"/>
              <a:gd name="connsiteX199" fmla="*/ 1445107 w 2204487"/>
              <a:gd name="connsiteY199" fmla="*/ 1863345 h 3013895"/>
              <a:gd name="connsiteX200" fmla="*/ 1385227 w 2204487"/>
              <a:gd name="connsiteY200" fmla="*/ 1893319 h 3013895"/>
              <a:gd name="connsiteX201" fmla="*/ 1353514 w 2204487"/>
              <a:gd name="connsiteY201" fmla="*/ 1898605 h 3013895"/>
              <a:gd name="connsiteX202" fmla="*/ 1348228 w 2204487"/>
              <a:gd name="connsiteY202" fmla="*/ 1935604 h 3013895"/>
              <a:gd name="connsiteX203" fmla="*/ 1337657 w 2204487"/>
              <a:gd name="connsiteY203" fmla="*/ 1951460 h 3013895"/>
              <a:gd name="connsiteX204" fmla="*/ 1321800 w 2204487"/>
              <a:gd name="connsiteY204" fmla="*/ 1977888 h 3013895"/>
              <a:gd name="connsiteX205" fmla="*/ 1316515 w 2204487"/>
              <a:gd name="connsiteY205" fmla="*/ 1993745 h 3013895"/>
              <a:gd name="connsiteX206" fmla="*/ 1295373 w 2204487"/>
              <a:gd name="connsiteY206" fmla="*/ 2025458 h 3013895"/>
              <a:gd name="connsiteX207" fmla="*/ 1284802 w 2204487"/>
              <a:gd name="connsiteY207" fmla="*/ 2041315 h 3013895"/>
              <a:gd name="connsiteX208" fmla="*/ 1279516 w 2204487"/>
              <a:gd name="connsiteY208" fmla="*/ 2057171 h 3013895"/>
              <a:gd name="connsiteX209" fmla="*/ 1268945 w 2204487"/>
              <a:gd name="connsiteY209" fmla="*/ 2067743 h 3013895"/>
              <a:gd name="connsiteX210" fmla="*/ 1247803 w 2204487"/>
              <a:gd name="connsiteY210" fmla="*/ 2141740 h 3013895"/>
              <a:gd name="connsiteX211" fmla="*/ 1226661 w 2204487"/>
              <a:gd name="connsiteY211" fmla="*/ 2173454 h 3013895"/>
              <a:gd name="connsiteX212" fmla="*/ 1221375 w 2204487"/>
              <a:gd name="connsiteY212" fmla="*/ 2194596 h 3013895"/>
              <a:gd name="connsiteX213" fmla="*/ 1210804 w 2204487"/>
              <a:gd name="connsiteY213" fmla="*/ 2215738 h 3013895"/>
              <a:gd name="connsiteX214" fmla="*/ 1205518 w 2204487"/>
              <a:gd name="connsiteY214" fmla="*/ 2247451 h 3013895"/>
              <a:gd name="connsiteX215" fmla="*/ 1194947 w 2204487"/>
              <a:gd name="connsiteY215" fmla="*/ 2284450 h 3013895"/>
              <a:gd name="connsiteX216" fmla="*/ 1184376 w 2204487"/>
              <a:gd name="connsiteY216" fmla="*/ 2300307 h 3013895"/>
              <a:gd name="connsiteX217" fmla="*/ 1179091 w 2204487"/>
              <a:gd name="connsiteY217" fmla="*/ 2316163 h 3013895"/>
              <a:gd name="connsiteX218" fmla="*/ 1173805 w 2204487"/>
              <a:gd name="connsiteY218" fmla="*/ 2342591 h 3013895"/>
              <a:gd name="connsiteX219" fmla="*/ 1163234 w 2204487"/>
              <a:gd name="connsiteY219" fmla="*/ 2358448 h 3013895"/>
              <a:gd name="connsiteX220" fmla="*/ 1157948 w 2204487"/>
              <a:gd name="connsiteY220" fmla="*/ 2379590 h 3013895"/>
              <a:gd name="connsiteX221" fmla="*/ 1152663 w 2204487"/>
              <a:gd name="connsiteY221" fmla="*/ 2395447 h 3013895"/>
              <a:gd name="connsiteX222" fmla="*/ 1147377 w 2204487"/>
              <a:gd name="connsiteY222" fmla="*/ 2443017 h 3013895"/>
              <a:gd name="connsiteX223" fmla="*/ 1152663 w 2204487"/>
              <a:gd name="connsiteY223" fmla="*/ 2591012 h 3013895"/>
              <a:gd name="connsiteX224" fmla="*/ 1157948 w 2204487"/>
              <a:gd name="connsiteY224" fmla="*/ 2617440 h 3013895"/>
              <a:gd name="connsiteX225" fmla="*/ 1163234 w 2204487"/>
              <a:gd name="connsiteY225" fmla="*/ 2696723 h 3013895"/>
              <a:gd name="connsiteX226" fmla="*/ 1168520 w 2204487"/>
              <a:gd name="connsiteY226" fmla="*/ 2712580 h 3013895"/>
              <a:gd name="connsiteX227" fmla="*/ 1173805 w 2204487"/>
              <a:gd name="connsiteY227" fmla="*/ 2739007 h 3013895"/>
              <a:gd name="connsiteX228" fmla="*/ 1184376 w 2204487"/>
              <a:gd name="connsiteY228" fmla="*/ 2786577 h 3013895"/>
              <a:gd name="connsiteX229" fmla="*/ 1194947 w 2204487"/>
              <a:gd name="connsiteY229" fmla="*/ 2844718 h 3013895"/>
              <a:gd name="connsiteX230" fmla="*/ 1200233 w 2204487"/>
              <a:gd name="connsiteY230" fmla="*/ 2865860 h 3013895"/>
              <a:gd name="connsiteX231" fmla="*/ 1210804 w 2204487"/>
              <a:gd name="connsiteY231" fmla="*/ 2939858 h 3013895"/>
              <a:gd name="connsiteX232" fmla="*/ 1216089 w 2204487"/>
              <a:gd name="connsiteY232" fmla="*/ 2961000 h 3013895"/>
              <a:gd name="connsiteX233" fmla="*/ 1226661 w 2204487"/>
              <a:gd name="connsiteY233" fmla="*/ 3008570 h 3013895"/>
              <a:gd name="connsiteX234" fmla="*/ 1015239 w 2204487"/>
              <a:gd name="connsiteY234" fmla="*/ 3008570 h 3013895"/>
              <a:gd name="connsiteX235" fmla="*/ 957098 w 2204487"/>
              <a:gd name="connsiteY235" fmla="*/ 2987428 h 3013895"/>
              <a:gd name="connsiteX0" fmla="*/ 957098 w 2204487"/>
              <a:gd name="connsiteY0" fmla="*/ 2987428 h 3013895"/>
              <a:gd name="connsiteX1" fmla="*/ 957098 w 2204487"/>
              <a:gd name="connsiteY1" fmla="*/ 2987428 h 3013895"/>
              <a:gd name="connsiteX2" fmla="*/ 1004667 w 2204487"/>
              <a:gd name="connsiteY2" fmla="*/ 2908145 h 3013895"/>
              <a:gd name="connsiteX3" fmla="*/ 1009953 w 2204487"/>
              <a:gd name="connsiteY3" fmla="*/ 2881717 h 3013895"/>
              <a:gd name="connsiteX4" fmla="*/ 999382 w 2204487"/>
              <a:gd name="connsiteY4" fmla="*/ 2453588 h 3013895"/>
              <a:gd name="connsiteX5" fmla="*/ 994096 w 2204487"/>
              <a:gd name="connsiteY5" fmla="*/ 2395447 h 3013895"/>
              <a:gd name="connsiteX6" fmla="*/ 983525 w 2204487"/>
              <a:gd name="connsiteY6" fmla="*/ 2342591 h 3013895"/>
              <a:gd name="connsiteX7" fmla="*/ 978240 w 2204487"/>
              <a:gd name="connsiteY7" fmla="*/ 2300307 h 3013895"/>
              <a:gd name="connsiteX8" fmla="*/ 967669 w 2204487"/>
              <a:gd name="connsiteY8" fmla="*/ 2242166 h 3013895"/>
              <a:gd name="connsiteX9" fmla="*/ 957098 w 2204487"/>
              <a:gd name="connsiteY9" fmla="*/ 2184025 h 3013895"/>
              <a:gd name="connsiteX10" fmla="*/ 951812 w 2204487"/>
              <a:gd name="connsiteY10" fmla="*/ 2168168 h 3013895"/>
              <a:gd name="connsiteX11" fmla="*/ 946526 w 2204487"/>
              <a:gd name="connsiteY11" fmla="*/ 2083599 h 3013895"/>
              <a:gd name="connsiteX12" fmla="*/ 941241 w 2204487"/>
              <a:gd name="connsiteY12" fmla="*/ 2067743 h 3013895"/>
              <a:gd name="connsiteX13" fmla="*/ 935955 w 2204487"/>
              <a:gd name="connsiteY13" fmla="*/ 2036029 h 3013895"/>
              <a:gd name="connsiteX14" fmla="*/ 930670 w 2204487"/>
              <a:gd name="connsiteY14" fmla="*/ 1972603 h 3013895"/>
              <a:gd name="connsiteX15" fmla="*/ 904242 w 2204487"/>
              <a:gd name="connsiteY15" fmla="*/ 1951460 h 3013895"/>
              <a:gd name="connsiteX16" fmla="*/ 888385 w 2204487"/>
              <a:gd name="connsiteY16" fmla="*/ 1940889 h 3013895"/>
              <a:gd name="connsiteX17" fmla="*/ 856672 w 2204487"/>
              <a:gd name="connsiteY17" fmla="*/ 1930318 h 3013895"/>
              <a:gd name="connsiteX18" fmla="*/ 840815 w 2204487"/>
              <a:gd name="connsiteY18" fmla="*/ 1919747 h 3013895"/>
              <a:gd name="connsiteX19" fmla="*/ 819673 w 2204487"/>
              <a:gd name="connsiteY19" fmla="*/ 1914462 h 3013895"/>
              <a:gd name="connsiteX20" fmla="*/ 782674 w 2204487"/>
              <a:gd name="connsiteY20" fmla="*/ 1898605 h 3013895"/>
              <a:gd name="connsiteX21" fmla="*/ 766818 w 2204487"/>
              <a:gd name="connsiteY21" fmla="*/ 1882748 h 3013895"/>
              <a:gd name="connsiteX22" fmla="*/ 750961 w 2204487"/>
              <a:gd name="connsiteY22" fmla="*/ 1872177 h 3013895"/>
              <a:gd name="connsiteX23" fmla="*/ 719248 w 2204487"/>
              <a:gd name="connsiteY23" fmla="*/ 1840464 h 3013895"/>
              <a:gd name="connsiteX24" fmla="*/ 703391 w 2204487"/>
              <a:gd name="connsiteY24" fmla="*/ 1819322 h 3013895"/>
              <a:gd name="connsiteX25" fmla="*/ 676963 w 2204487"/>
              <a:gd name="connsiteY25" fmla="*/ 1808751 h 3013895"/>
              <a:gd name="connsiteX26" fmla="*/ 613537 w 2204487"/>
              <a:gd name="connsiteY26" fmla="*/ 1814036 h 3013895"/>
              <a:gd name="connsiteX27" fmla="*/ 571252 w 2204487"/>
              <a:gd name="connsiteY27" fmla="*/ 1814036 h 3013895"/>
              <a:gd name="connsiteX28" fmla="*/ 560681 w 2204487"/>
              <a:gd name="connsiteY28" fmla="*/ 1782323 h 3013895"/>
              <a:gd name="connsiteX29" fmla="*/ 539539 w 2204487"/>
              <a:gd name="connsiteY29" fmla="*/ 1750610 h 3013895"/>
              <a:gd name="connsiteX30" fmla="*/ 534254 w 2204487"/>
              <a:gd name="connsiteY30" fmla="*/ 1724182 h 3013895"/>
              <a:gd name="connsiteX31" fmla="*/ 550110 w 2204487"/>
              <a:gd name="connsiteY31" fmla="*/ 1671326 h 3013895"/>
              <a:gd name="connsiteX32" fmla="*/ 560681 w 2204487"/>
              <a:gd name="connsiteY32" fmla="*/ 1650184 h 3013895"/>
              <a:gd name="connsiteX33" fmla="*/ 581824 w 2204487"/>
              <a:gd name="connsiteY33" fmla="*/ 1623756 h 3013895"/>
              <a:gd name="connsiteX34" fmla="*/ 576538 w 2204487"/>
              <a:gd name="connsiteY34" fmla="*/ 1560330 h 3013895"/>
              <a:gd name="connsiteX35" fmla="*/ 560681 w 2204487"/>
              <a:gd name="connsiteY35" fmla="*/ 1528617 h 3013895"/>
              <a:gd name="connsiteX36" fmla="*/ 550110 w 2204487"/>
              <a:gd name="connsiteY36" fmla="*/ 1507474 h 3013895"/>
              <a:gd name="connsiteX37" fmla="*/ 544825 w 2204487"/>
              <a:gd name="connsiteY37" fmla="*/ 1481047 h 3013895"/>
              <a:gd name="connsiteX38" fmla="*/ 523683 w 2204487"/>
              <a:gd name="connsiteY38" fmla="*/ 1470476 h 3013895"/>
              <a:gd name="connsiteX39" fmla="*/ 470827 w 2204487"/>
              <a:gd name="connsiteY39" fmla="*/ 1454619 h 3013895"/>
              <a:gd name="connsiteX40" fmla="*/ 402115 w 2204487"/>
              <a:gd name="connsiteY40" fmla="*/ 1449333 h 3013895"/>
              <a:gd name="connsiteX41" fmla="*/ 380973 w 2204487"/>
              <a:gd name="connsiteY41" fmla="*/ 1444048 h 3013895"/>
              <a:gd name="connsiteX42" fmla="*/ 338688 w 2204487"/>
              <a:gd name="connsiteY42" fmla="*/ 1412334 h 3013895"/>
              <a:gd name="connsiteX43" fmla="*/ 322832 w 2204487"/>
              <a:gd name="connsiteY43" fmla="*/ 1401763 h 3013895"/>
              <a:gd name="connsiteX44" fmla="*/ 312261 w 2204487"/>
              <a:gd name="connsiteY44" fmla="*/ 1385907 h 3013895"/>
              <a:gd name="connsiteX45" fmla="*/ 296404 w 2204487"/>
              <a:gd name="connsiteY45" fmla="*/ 1375336 h 3013895"/>
              <a:gd name="connsiteX46" fmla="*/ 285833 w 2204487"/>
              <a:gd name="connsiteY46" fmla="*/ 1354193 h 3013895"/>
              <a:gd name="connsiteX47" fmla="*/ 275262 w 2204487"/>
              <a:gd name="connsiteY47" fmla="*/ 1338337 h 3013895"/>
              <a:gd name="connsiteX48" fmla="*/ 264691 w 2204487"/>
              <a:gd name="connsiteY48" fmla="*/ 1306623 h 3013895"/>
              <a:gd name="connsiteX49" fmla="*/ 259405 w 2204487"/>
              <a:gd name="connsiteY49" fmla="*/ 1290767 h 3013895"/>
              <a:gd name="connsiteX50" fmla="*/ 254120 w 2204487"/>
              <a:gd name="connsiteY50" fmla="*/ 1274910 h 3013895"/>
              <a:gd name="connsiteX51" fmla="*/ 238263 w 2204487"/>
              <a:gd name="connsiteY51" fmla="*/ 1259054 h 3013895"/>
              <a:gd name="connsiteX52" fmla="*/ 227692 w 2204487"/>
              <a:gd name="connsiteY52" fmla="*/ 1243197 h 3013895"/>
              <a:gd name="connsiteX53" fmla="*/ 211835 w 2204487"/>
              <a:gd name="connsiteY53" fmla="*/ 1232626 h 3013895"/>
              <a:gd name="connsiteX54" fmla="*/ 206550 w 2204487"/>
              <a:gd name="connsiteY54" fmla="*/ 1216769 h 3013895"/>
              <a:gd name="connsiteX55" fmla="*/ 185407 w 2204487"/>
              <a:gd name="connsiteY55" fmla="*/ 1190341 h 3013895"/>
              <a:gd name="connsiteX56" fmla="*/ 180122 w 2204487"/>
              <a:gd name="connsiteY56" fmla="*/ 1174485 h 3013895"/>
              <a:gd name="connsiteX57" fmla="*/ 143123 w 2204487"/>
              <a:gd name="connsiteY57" fmla="*/ 1126915 h 3013895"/>
              <a:gd name="connsiteX58" fmla="*/ 137837 w 2204487"/>
              <a:gd name="connsiteY58" fmla="*/ 1111058 h 3013895"/>
              <a:gd name="connsiteX59" fmla="*/ 111410 w 2204487"/>
              <a:gd name="connsiteY59" fmla="*/ 1074059 h 3013895"/>
              <a:gd name="connsiteX60" fmla="*/ 90267 w 2204487"/>
              <a:gd name="connsiteY60" fmla="*/ 1026489 h 3013895"/>
              <a:gd name="connsiteX61" fmla="*/ 74411 w 2204487"/>
              <a:gd name="connsiteY61" fmla="*/ 978919 h 3013895"/>
              <a:gd name="connsiteX62" fmla="*/ 42698 w 2204487"/>
              <a:gd name="connsiteY62" fmla="*/ 931350 h 3013895"/>
              <a:gd name="connsiteX63" fmla="*/ 32126 w 2204487"/>
              <a:gd name="connsiteY63" fmla="*/ 915493 h 3013895"/>
              <a:gd name="connsiteX64" fmla="*/ 16270 w 2204487"/>
              <a:gd name="connsiteY64" fmla="*/ 894351 h 3013895"/>
              <a:gd name="connsiteX65" fmla="*/ 413 w 2204487"/>
              <a:gd name="connsiteY65" fmla="*/ 841495 h 3013895"/>
              <a:gd name="connsiteX66" fmla="*/ 5699 w 2204487"/>
              <a:gd name="connsiteY66" fmla="*/ 735784 h 3013895"/>
              <a:gd name="connsiteX67" fmla="*/ 37412 w 2204487"/>
              <a:gd name="connsiteY67" fmla="*/ 714642 h 3013895"/>
              <a:gd name="connsiteX68" fmla="*/ 69125 w 2204487"/>
              <a:gd name="connsiteY68" fmla="*/ 693500 h 3013895"/>
              <a:gd name="connsiteX69" fmla="*/ 84982 w 2204487"/>
              <a:gd name="connsiteY69" fmla="*/ 682929 h 3013895"/>
              <a:gd name="connsiteX70" fmla="*/ 116695 w 2204487"/>
              <a:gd name="connsiteY70" fmla="*/ 672358 h 3013895"/>
              <a:gd name="connsiteX71" fmla="*/ 153694 w 2204487"/>
              <a:gd name="connsiteY71" fmla="*/ 630073 h 3013895"/>
              <a:gd name="connsiteX72" fmla="*/ 169551 w 2204487"/>
              <a:gd name="connsiteY72" fmla="*/ 582503 h 3013895"/>
              <a:gd name="connsiteX73" fmla="*/ 174836 w 2204487"/>
              <a:gd name="connsiteY73" fmla="*/ 566647 h 3013895"/>
              <a:gd name="connsiteX74" fmla="*/ 190693 w 2204487"/>
              <a:gd name="connsiteY74" fmla="*/ 497934 h 3013895"/>
              <a:gd name="connsiteX75" fmla="*/ 195978 w 2204487"/>
              <a:gd name="connsiteY75" fmla="*/ 482078 h 3013895"/>
              <a:gd name="connsiteX76" fmla="*/ 217121 w 2204487"/>
              <a:gd name="connsiteY76" fmla="*/ 450365 h 3013895"/>
              <a:gd name="connsiteX77" fmla="*/ 227692 w 2204487"/>
              <a:gd name="connsiteY77" fmla="*/ 434508 h 3013895"/>
              <a:gd name="connsiteX78" fmla="*/ 238263 w 2204487"/>
              <a:gd name="connsiteY78" fmla="*/ 418651 h 3013895"/>
              <a:gd name="connsiteX79" fmla="*/ 254120 w 2204487"/>
              <a:gd name="connsiteY79" fmla="*/ 408080 h 3013895"/>
              <a:gd name="connsiteX80" fmla="*/ 275262 w 2204487"/>
              <a:gd name="connsiteY80" fmla="*/ 376367 h 3013895"/>
              <a:gd name="connsiteX81" fmla="*/ 285833 w 2204487"/>
              <a:gd name="connsiteY81" fmla="*/ 360510 h 3013895"/>
              <a:gd name="connsiteX82" fmla="*/ 301689 w 2204487"/>
              <a:gd name="connsiteY82" fmla="*/ 349939 h 3013895"/>
              <a:gd name="connsiteX83" fmla="*/ 312261 w 2204487"/>
              <a:gd name="connsiteY83" fmla="*/ 339368 h 3013895"/>
              <a:gd name="connsiteX84" fmla="*/ 328117 w 2204487"/>
              <a:gd name="connsiteY84" fmla="*/ 334082 h 3013895"/>
              <a:gd name="connsiteX85" fmla="*/ 343974 w 2204487"/>
              <a:gd name="connsiteY85" fmla="*/ 323511 h 3013895"/>
              <a:gd name="connsiteX86" fmla="*/ 365116 w 2204487"/>
              <a:gd name="connsiteY86" fmla="*/ 281227 h 3013895"/>
              <a:gd name="connsiteX87" fmla="*/ 375687 w 2204487"/>
              <a:gd name="connsiteY87" fmla="*/ 249514 h 3013895"/>
              <a:gd name="connsiteX88" fmla="*/ 380973 w 2204487"/>
              <a:gd name="connsiteY88" fmla="*/ 233657 h 3013895"/>
              <a:gd name="connsiteX89" fmla="*/ 396829 w 2204487"/>
              <a:gd name="connsiteY89" fmla="*/ 217800 h 3013895"/>
              <a:gd name="connsiteX90" fmla="*/ 402115 w 2204487"/>
              <a:gd name="connsiteY90" fmla="*/ 201944 h 3013895"/>
              <a:gd name="connsiteX91" fmla="*/ 433828 w 2204487"/>
              <a:gd name="connsiteY91" fmla="*/ 175516 h 3013895"/>
              <a:gd name="connsiteX92" fmla="*/ 454970 w 2204487"/>
              <a:gd name="connsiteY92" fmla="*/ 143803 h 3013895"/>
              <a:gd name="connsiteX93" fmla="*/ 465541 w 2204487"/>
              <a:gd name="connsiteY93" fmla="*/ 127946 h 3013895"/>
              <a:gd name="connsiteX94" fmla="*/ 476113 w 2204487"/>
              <a:gd name="connsiteY94" fmla="*/ 117375 h 3013895"/>
              <a:gd name="connsiteX95" fmla="*/ 486684 w 2204487"/>
              <a:gd name="connsiteY95" fmla="*/ 101518 h 3013895"/>
              <a:gd name="connsiteX96" fmla="*/ 502540 w 2204487"/>
              <a:gd name="connsiteY96" fmla="*/ 90947 h 3013895"/>
              <a:gd name="connsiteX97" fmla="*/ 523683 w 2204487"/>
              <a:gd name="connsiteY97" fmla="*/ 69805 h 3013895"/>
              <a:gd name="connsiteX98" fmla="*/ 550110 w 2204487"/>
              <a:gd name="connsiteY98" fmla="*/ 43377 h 3013895"/>
              <a:gd name="connsiteX99" fmla="*/ 571252 w 2204487"/>
              <a:gd name="connsiteY99" fmla="*/ 53948 h 3013895"/>
              <a:gd name="connsiteX100" fmla="*/ 587109 w 2204487"/>
              <a:gd name="connsiteY100" fmla="*/ 64519 h 3013895"/>
              <a:gd name="connsiteX101" fmla="*/ 624108 w 2204487"/>
              <a:gd name="connsiteY101" fmla="*/ 59234 h 3013895"/>
              <a:gd name="connsiteX102" fmla="*/ 639965 w 2204487"/>
              <a:gd name="connsiteY102" fmla="*/ 48663 h 3013895"/>
              <a:gd name="connsiteX103" fmla="*/ 814388 w 2204487"/>
              <a:gd name="connsiteY103" fmla="*/ 59234 h 3013895"/>
              <a:gd name="connsiteX104" fmla="*/ 846101 w 2204487"/>
              <a:gd name="connsiteY104" fmla="*/ 53948 h 3013895"/>
              <a:gd name="connsiteX105" fmla="*/ 877814 w 2204487"/>
              <a:gd name="connsiteY105" fmla="*/ 32806 h 3013895"/>
              <a:gd name="connsiteX106" fmla="*/ 893671 w 2204487"/>
              <a:gd name="connsiteY106" fmla="*/ 27521 h 3013895"/>
              <a:gd name="connsiteX107" fmla="*/ 972954 w 2204487"/>
              <a:gd name="connsiteY107" fmla="*/ 32806 h 3013895"/>
              <a:gd name="connsiteX108" fmla="*/ 1009953 w 2204487"/>
              <a:gd name="connsiteY108" fmla="*/ 48663 h 3013895"/>
              <a:gd name="connsiteX109" fmla="*/ 1025810 w 2204487"/>
              <a:gd name="connsiteY109" fmla="*/ 64519 h 3013895"/>
              <a:gd name="connsiteX110" fmla="*/ 1046952 w 2204487"/>
              <a:gd name="connsiteY110" fmla="*/ 69805 h 3013895"/>
              <a:gd name="connsiteX111" fmla="*/ 1089236 w 2204487"/>
              <a:gd name="connsiteY111" fmla="*/ 59234 h 3013895"/>
              <a:gd name="connsiteX112" fmla="*/ 1110378 w 2204487"/>
              <a:gd name="connsiteY112" fmla="*/ 48663 h 3013895"/>
              <a:gd name="connsiteX113" fmla="*/ 1126235 w 2204487"/>
              <a:gd name="connsiteY113" fmla="*/ 43377 h 3013895"/>
              <a:gd name="connsiteX114" fmla="*/ 1142092 w 2204487"/>
              <a:gd name="connsiteY114" fmla="*/ 32806 h 3013895"/>
              <a:gd name="connsiteX115" fmla="*/ 1173805 w 2204487"/>
              <a:gd name="connsiteY115" fmla="*/ 22235 h 3013895"/>
              <a:gd name="connsiteX116" fmla="*/ 1189662 w 2204487"/>
              <a:gd name="connsiteY116" fmla="*/ 16950 h 3013895"/>
              <a:gd name="connsiteX117" fmla="*/ 1205518 w 2204487"/>
              <a:gd name="connsiteY117" fmla="*/ 6378 h 3013895"/>
              <a:gd name="connsiteX118" fmla="*/ 1300658 w 2204487"/>
              <a:gd name="connsiteY118" fmla="*/ 11664 h 3013895"/>
              <a:gd name="connsiteX119" fmla="*/ 1332372 w 2204487"/>
              <a:gd name="connsiteY119" fmla="*/ 38092 h 3013895"/>
              <a:gd name="connsiteX120" fmla="*/ 1348228 w 2204487"/>
              <a:gd name="connsiteY120" fmla="*/ 43377 h 3013895"/>
              <a:gd name="connsiteX121" fmla="*/ 1379941 w 2204487"/>
              <a:gd name="connsiteY121" fmla="*/ 64519 h 3013895"/>
              <a:gd name="connsiteX122" fmla="*/ 1390513 w 2204487"/>
              <a:gd name="connsiteY122" fmla="*/ 80376 h 3013895"/>
              <a:gd name="connsiteX123" fmla="*/ 1438083 w 2204487"/>
              <a:gd name="connsiteY123" fmla="*/ 117375 h 3013895"/>
              <a:gd name="connsiteX124" fmla="*/ 1453939 w 2204487"/>
              <a:gd name="connsiteY124" fmla="*/ 122660 h 3013895"/>
              <a:gd name="connsiteX125" fmla="*/ 1490938 w 2204487"/>
              <a:gd name="connsiteY125" fmla="*/ 164945 h 3013895"/>
              <a:gd name="connsiteX126" fmla="*/ 1496224 w 2204487"/>
              <a:gd name="connsiteY126" fmla="*/ 180802 h 3013895"/>
              <a:gd name="connsiteX127" fmla="*/ 1533222 w 2204487"/>
              <a:gd name="connsiteY127" fmla="*/ 212515 h 3013895"/>
              <a:gd name="connsiteX128" fmla="*/ 1543793 w 2204487"/>
              <a:gd name="connsiteY128" fmla="*/ 233657 h 3013895"/>
              <a:gd name="connsiteX129" fmla="*/ 1549079 w 2204487"/>
              <a:gd name="connsiteY129" fmla="*/ 249514 h 3013895"/>
              <a:gd name="connsiteX130" fmla="*/ 1570221 w 2204487"/>
              <a:gd name="connsiteY130" fmla="*/ 265370 h 3013895"/>
              <a:gd name="connsiteX131" fmla="*/ 1601935 w 2204487"/>
              <a:gd name="connsiteY131" fmla="*/ 286513 h 3013895"/>
              <a:gd name="connsiteX132" fmla="*/ 1649504 w 2204487"/>
              <a:gd name="connsiteY132" fmla="*/ 323511 h 3013895"/>
              <a:gd name="connsiteX133" fmla="*/ 1675932 w 2204487"/>
              <a:gd name="connsiteY133" fmla="*/ 328797 h 3013895"/>
              <a:gd name="connsiteX134" fmla="*/ 1707646 w 2204487"/>
              <a:gd name="connsiteY134" fmla="*/ 339368 h 3013895"/>
              <a:gd name="connsiteX135" fmla="*/ 1749930 w 2204487"/>
              <a:gd name="connsiteY135" fmla="*/ 344654 h 3013895"/>
              <a:gd name="connsiteX136" fmla="*/ 1765787 w 2204487"/>
              <a:gd name="connsiteY136" fmla="*/ 349939 h 3013895"/>
              <a:gd name="connsiteX137" fmla="*/ 1786929 w 2204487"/>
              <a:gd name="connsiteY137" fmla="*/ 360510 h 3013895"/>
              <a:gd name="connsiteX138" fmla="*/ 1845070 w 2204487"/>
              <a:gd name="connsiteY138" fmla="*/ 376367 h 3013895"/>
              <a:gd name="connsiteX139" fmla="*/ 1882069 w 2204487"/>
              <a:gd name="connsiteY139" fmla="*/ 392223 h 3013895"/>
              <a:gd name="connsiteX140" fmla="*/ 1897925 w 2204487"/>
              <a:gd name="connsiteY140" fmla="*/ 408080 h 3013895"/>
              <a:gd name="connsiteX141" fmla="*/ 1919067 w 2204487"/>
              <a:gd name="connsiteY141" fmla="*/ 413366 h 3013895"/>
              <a:gd name="connsiteX142" fmla="*/ 1934924 w 2204487"/>
              <a:gd name="connsiteY142" fmla="*/ 418651 h 3013895"/>
              <a:gd name="connsiteX143" fmla="*/ 1966637 w 2204487"/>
              <a:gd name="connsiteY143" fmla="*/ 439793 h 3013895"/>
              <a:gd name="connsiteX144" fmla="*/ 1998351 w 2204487"/>
              <a:gd name="connsiteY144" fmla="*/ 460936 h 3013895"/>
              <a:gd name="connsiteX145" fmla="*/ 2035350 w 2204487"/>
              <a:gd name="connsiteY145" fmla="*/ 487363 h 3013895"/>
              <a:gd name="connsiteX146" fmla="*/ 2045921 w 2204487"/>
              <a:gd name="connsiteY146" fmla="*/ 503220 h 3013895"/>
              <a:gd name="connsiteX147" fmla="*/ 2051206 w 2204487"/>
              <a:gd name="connsiteY147" fmla="*/ 519077 h 3013895"/>
              <a:gd name="connsiteX148" fmla="*/ 2061777 w 2204487"/>
              <a:gd name="connsiteY148" fmla="*/ 566647 h 3013895"/>
              <a:gd name="connsiteX149" fmla="*/ 2067063 w 2204487"/>
              <a:gd name="connsiteY149" fmla="*/ 630073 h 3013895"/>
              <a:gd name="connsiteX150" fmla="*/ 2104062 w 2204487"/>
              <a:gd name="connsiteY150" fmla="*/ 672358 h 3013895"/>
              <a:gd name="connsiteX151" fmla="*/ 2125204 w 2204487"/>
              <a:gd name="connsiteY151" fmla="*/ 709356 h 3013895"/>
              <a:gd name="connsiteX152" fmla="*/ 2151632 w 2204487"/>
              <a:gd name="connsiteY152" fmla="*/ 783354 h 3013895"/>
              <a:gd name="connsiteX153" fmla="*/ 2162203 w 2204487"/>
              <a:gd name="connsiteY153" fmla="*/ 799211 h 3013895"/>
              <a:gd name="connsiteX154" fmla="*/ 2172774 w 2204487"/>
              <a:gd name="connsiteY154" fmla="*/ 836210 h 3013895"/>
              <a:gd name="connsiteX155" fmla="*/ 2178059 w 2204487"/>
              <a:gd name="connsiteY155" fmla="*/ 852066 h 3013895"/>
              <a:gd name="connsiteX156" fmla="*/ 2183345 w 2204487"/>
              <a:gd name="connsiteY156" fmla="*/ 878494 h 3013895"/>
              <a:gd name="connsiteX157" fmla="*/ 2188630 w 2204487"/>
              <a:gd name="connsiteY157" fmla="*/ 894351 h 3013895"/>
              <a:gd name="connsiteX158" fmla="*/ 2193916 w 2204487"/>
              <a:gd name="connsiteY158" fmla="*/ 915493 h 3013895"/>
              <a:gd name="connsiteX159" fmla="*/ 2204487 w 2204487"/>
              <a:gd name="connsiteY159" fmla="*/ 952492 h 3013895"/>
              <a:gd name="connsiteX160" fmla="*/ 2119918 w 2204487"/>
              <a:gd name="connsiteY160" fmla="*/ 1068774 h 3013895"/>
              <a:gd name="connsiteX161" fmla="*/ 2093491 w 2204487"/>
              <a:gd name="connsiteY161" fmla="*/ 1074059 h 3013895"/>
              <a:gd name="connsiteX162" fmla="*/ 2104062 w 2204487"/>
              <a:gd name="connsiteY162" fmla="*/ 1174485 h 3013895"/>
              <a:gd name="connsiteX163" fmla="*/ 2114633 w 2204487"/>
              <a:gd name="connsiteY163" fmla="*/ 1190341 h 3013895"/>
              <a:gd name="connsiteX164" fmla="*/ 2130489 w 2204487"/>
              <a:gd name="connsiteY164" fmla="*/ 1206198 h 3013895"/>
              <a:gd name="connsiteX165" fmla="*/ 2146346 w 2204487"/>
              <a:gd name="connsiteY165" fmla="*/ 1237911 h 3013895"/>
              <a:gd name="connsiteX166" fmla="*/ 2151632 w 2204487"/>
              <a:gd name="connsiteY166" fmla="*/ 1253768 h 3013895"/>
              <a:gd name="connsiteX167" fmla="*/ 2141061 w 2204487"/>
              <a:gd name="connsiteY167" fmla="*/ 1354193 h 3013895"/>
              <a:gd name="connsiteX168" fmla="*/ 2130489 w 2204487"/>
              <a:gd name="connsiteY168" fmla="*/ 1370050 h 3013895"/>
              <a:gd name="connsiteX169" fmla="*/ 2114633 w 2204487"/>
              <a:gd name="connsiteY169" fmla="*/ 1385907 h 3013895"/>
              <a:gd name="connsiteX170" fmla="*/ 2098776 w 2204487"/>
              <a:gd name="connsiteY170" fmla="*/ 1396478 h 3013895"/>
              <a:gd name="connsiteX171" fmla="*/ 2077634 w 2204487"/>
              <a:gd name="connsiteY171" fmla="*/ 1428191 h 3013895"/>
              <a:gd name="connsiteX172" fmla="*/ 2072348 w 2204487"/>
              <a:gd name="connsiteY172" fmla="*/ 1444048 h 3013895"/>
              <a:gd name="connsiteX173" fmla="*/ 2056492 w 2204487"/>
              <a:gd name="connsiteY173" fmla="*/ 1454619 h 3013895"/>
              <a:gd name="connsiteX174" fmla="*/ 2045921 w 2204487"/>
              <a:gd name="connsiteY174" fmla="*/ 1475761 h 3013895"/>
              <a:gd name="connsiteX175" fmla="*/ 2030064 w 2204487"/>
              <a:gd name="connsiteY175" fmla="*/ 1486332 h 3013895"/>
              <a:gd name="connsiteX176" fmla="*/ 2014207 w 2204487"/>
              <a:gd name="connsiteY176" fmla="*/ 1502189 h 3013895"/>
              <a:gd name="connsiteX177" fmla="*/ 2003636 w 2204487"/>
              <a:gd name="connsiteY177" fmla="*/ 1518045 h 3013895"/>
              <a:gd name="connsiteX178" fmla="*/ 1982494 w 2204487"/>
              <a:gd name="connsiteY178" fmla="*/ 1528617 h 3013895"/>
              <a:gd name="connsiteX179" fmla="*/ 1950781 w 2204487"/>
              <a:gd name="connsiteY179" fmla="*/ 1549759 h 3013895"/>
              <a:gd name="connsiteX180" fmla="*/ 1934924 w 2204487"/>
              <a:gd name="connsiteY180" fmla="*/ 1560330 h 3013895"/>
              <a:gd name="connsiteX181" fmla="*/ 1908496 w 2204487"/>
              <a:gd name="connsiteY181" fmla="*/ 1565615 h 3013895"/>
              <a:gd name="connsiteX182" fmla="*/ 1866212 w 2204487"/>
              <a:gd name="connsiteY182" fmla="*/ 1576186 h 3013895"/>
              <a:gd name="connsiteX183" fmla="*/ 1829213 w 2204487"/>
              <a:gd name="connsiteY183" fmla="*/ 1592043 h 3013895"/>
              <a:gd name="connsiteX184" fmla="*/ 1771072 w 2204487"/>
              <a:gd name="connsiteY184" fmla="*/ 1602614 h 3013895"/>
              <a:gd name="connsiteX185" fmla="*/ 1755215 w 2204487"/>
              <a:gd name="connsiteY185" fmla="*/ 1607900 h 3013895"/>
              <a:gd name="connsiteX186" fmla="*/ 1734073 w 2204487"/>
              <a:gd name="connsiteY186" fmla="*/ 1613185 h 3013895"/>
              <a:gd name="connsiteX187" fmla="*/ 1718217 w 2204487"/>
              <a:gd name="connsiteY187" fmla="*/ 1623756 h 3013895"/>
              <a:gd name="connsiteX188" fmla="*/ 1702360 w 2204487"/>
              <a:gd name="connsiteY188" fmla="*/ 1629042 h 3013895"/>
              <a:gd name="connsiteX189" fmla="*/ 1686503 w 2204487"/>
              <a:gd name="connsiteY189" fmla="*/ 1639613 h 3013895"/>
              <a:gd name="connsiteX190" fmla="*/ 1654790 w 2204487"/>
              <a:gd name="connsiteY190" fmla="*/ 1650184 h 3013895"/>
              <a:gd name="connsiteX191" fmla="*/ 1617791 w 2204487"/>
              <a:gd name="connsiteY191" fmla="*/ 1692469 h 3013895"/>
              <a:gd name="connsiteX192" fmla="*/ 1591363 w 2204487"/>
              <a:gd name="connsiteY192" fmla="*/ 1718896 h 3013895"/>
              <a:gd name="connsiteX193" fmla="*/ 1580792 w 2204487"/>
              <a:gd name="connsiteY193" fmla="*/ 1782323 h 3013895"/>
              <a:gd name="connsiteX194" fmla="*/ 1575507 w 2204487"/>
              <a:gd name="connsiteY194" fmla="*/ 1798180 h 3013895"/>
              <a:gd name="connsiteX195" fmla="*/ 1559650 w 2204487"/>
              <a:gd name="connsiteY195" fmla="*/ 1803465 h 3013895"/>
              <a:gd name="connsiteX196" fmla="*/ 1527937 w 2204487"/>
              <a:gd name="connsiteY196" fmla="*/ 1829893 h 3013895"/>
              <a:gd name="connsiteX197" fmla="*/ 1517366 w 2204487"/>
              <a:gd name="connsiteY197" fmla="*/ 1845750 h 3013895"/>
              <a:gd name="connsiteX198" fmla="*/ 1473301 w 2204487"/>
              <a:gd name="connsiteY198" fmla="*/ 1853358 h 3013895"/>
              <a:gd name="connsiteX199" fmla="*/ 1445107 w 2204487"/>
              <a:gd name="connsiteY199" fmla="*/ 1863345 h 3013895"/>
              <a:gd name="connsiteX200" fmla="*/ 1385227 w 2204487"/>
              <a:gd name="connsiteY200" fmla="*/ 1893319 h 3013895"/>
              <a:gd name="connsiteX201" fmla="*/ 1353514 w 2204487"/>
              <a:gd name="connsiteY201" fmla="*/ 1898605 h 3013895"/>
              <a:gd name="connsiteX202" fmla="*/ 1348228 w 2204487"/>
              <a:gd name="connsiteY202" fmla="*/ 1935604 h 3013895"/>
              <a:gd name="connsiteX203" fmla="*/ 1337657 w 2204487"/>
              <a:gd name="connsiteY203" fmla="*/ 1951460 h 3013895"/>
              <a:gd name="connsiteX204" fmla="*/ 1321800 w 2204487"/>
              <a:gd name="connsiteY204" fmla="*/ 1977888 h 3013895"/>
              <a:gd name="connsiteX205" fmla="*/ 1316515 w 2204487"/>
              <a:gd name="connsiteY205" fmla="*/ 1993745 h 3013895"/>
              <a:gd name="connsiteX206" fmla="*/ 1295373 w 2204487"/>
              <a:gd name="connsiteY206" fmla="*/ 2025458 h 3013895"/>
              <a:gd name="connsiteX207" fmla="*/ 1284802 w 2204487"/>
              <a:gd name="connsiteY207" fmla="*/ 2041315 h 3013895"/>
              <a:gd name="connsiteX208" fmla="*/ 1279516 w 2204487"/>
              <a:gd name="connsiteY208" fmla="*/ 2057171 h 3013895"/>
              <a:gd name="connsiteX209" fmla="*/ 1268945 w 2204487"/>
              <a:gd name="connsiteY209" fmla="*/ 2067743 h 3013895"/>
              <a:gd name="connsiteX210" fmla="*/ 1247803 w 2204487"/>
              <a:gd name="connsiteY210" fmla="*/ 2141740 h 3013895"/>
              <a:gd name="connsiteX211" fmla="*/ 1226661 w 2204487"/>
              <a:gd name="connsiteY211" fmla="*/ 2173454 h 3013895"/>
              <a:gd name="connsiteX212" fmla="*/ 1221375 w 2204487"/>
              <a:gd name="connsiteY212" fmla="*/ 2194596 h 3013895"/>
              <a:gd name="connsiteX213" fmla="*/ 1210804 w 2204487"/>
              <a:gd name="connsiteY213" fmla="*/ 2215738 h 3013895"/>
              <a:gd name="connsiteX214" fmla="*/ 1205518 w 2204487"/>
              <a:gd name="connsiteY214" fmla="*/ 2247451 h 3013895"/>
              <a:gd name="connsiteX215" fmla="*/ 1194947 w 2204487"/>
              <a:gd name="connsiteY215" fmla="*/ 2284450 h 3013895"/>
              <a:gd name="connsiteX216" fmla="*/ 1184376 w 2204487"/>
              <a:gd name="connsiteY216" fmla="*/ 2300307 h 3013895"/>
              <a:gd name="connsiteX217" fmla="*/ 1179091 w 2204487"/>
              <a:gd name="connsiteY217" fmla="*/ 2316163 h 3013895"/>
              <a:gd name="connsiteX218" fmla="*/ 1173805 w 2204487"/>
              <a:gd name="connsiteY218" fmla="*/ 2342591 h 3013895"/>
              <a:gd name="connsiteX219" fmla="*/ 1163234 w 2204487"/>
              <a:gd name="connsiteY219" fmla="*/ 2358448 h 3013895"/>
              <a:gd name="connsiteX220" fmla="*/ 1157948 w 2204487"/>
              <a:gd name="connsiteY220" fmla="*/ 2379590 h 3013895"/>
              <a:gd name="connsiteX221" fmla="*/ 1152663 w 2204487"/>
              <a:gd name="connsiteY221" fmla="*/ 2395447 h 3013895"/>
              <a:gd name="connsiteX222" fmla="*/ 1147377 w 2204487"/>
              <a:gd name="connsiteY222" fmla="*/ 2443017 h 3013895"/>
              <a:gd name="connsiteX223" fmla="*/ 1152663 w 2204487"/>
              <a:gd name="connsiteY223" fmla="*/ 2591012 h 3013895"/>
              <a:gd name="connsiteX224" fmla="*/ 1157948 w 2204487"/>
              <a:gd name="connsiteY224" fmla="*/ 2617440 h 3013895"/>
              <a:gd name="connsiteX225" fmla="*/ 1163234 w 2204487"/>
              <a:gd name="connsiteY225" fmla="*/ 2696723 h 3013895"/>
              <a:gd name="connsiteX226" fmla="*/ 1168520 w 2204487"/>
              <a:gd name="connsiteY226" fmla="*/ 2712580 h 3013895"/>
              <a:gd name="connsiteX227" fmla="*/ 1173805 w 2204487"/>
              <a:gd name="connsiteY227" fmla="*/ 2739007 h 3013895"/>
              <a:gd name="connsiteX228" fmla="*/ 1184376 w 2204487"/>
              <a:gd name="connsiteY228" fmla="*/ 2786577 h 3013895"/>
              <a:gd name="connsiteX229" fmla="*/ 1194947 w 2204487"/>
              <a:gd name="connsiteY229" fmla="*/ 2844718 h 3013895"/>
              <a:gd name="connsiteX230" fmla="*/ 1200233 w 2204487"/>
              <a:gd name="connsiteY230" fmla="*/ 2865860 h 3013895"/>
              <a:gd name="connsiteX231" fmla="*/ 1210804 w 2204487"/>
              <a:gd name="connsiteY231" fmla="*/ 2939858 h 3013895"/>
              <a:gd name="connsiteX232" fmla="*/ 1216089 w 2204487"/>
              <a:gd name="connsiteY232" fmla="*/ 2961000 h 3013895"/>
              <a:gd name="connsiteX233" fmla="*/ 1226661 w 2204487"/>
              <a:gd name="connsiteY233" fmla="*/ 3008570 h 3013895"/>
              <a:gd name="connsiteX234" fmla="*/ 1015239 w 2204487"/>
              <a:gd name="connsiteY234" fmla="*/ 3008570 h 3013895"/>
              <a:gd name="connsiteX235" fmla="*/ 957098 w 2204487"/>
              <a:gd name="connsiteY235" fmla="*/ 2987428 h 3013895"/>
              <a:gd name="connsiteX0" fmla="*/ 957098 w 2204487"/>
              <a:gd name="connsiteY0" fmla="*/ 2987428 h 3013895"/>
              <a:gd name="connsiteX1" fmla="*/ 957098 w 2204487"/>
              <a:gd name="connsiteY1" fmla="*/ 2987428 h 3013895"/>
              <a:gd name="connsiteX2" fmla="*/ 1004667 w 2204487"/>
              <a:gd name="connsiteY2" fmla="*/ 2908145 h 3013895"/>
              <a:gd name="connsiteX3" fmla="*/ 1009953 w 2204487"/>
              <a:gd name="connsiteY3" fmla="*/ 2881717 h 3013895"/>
              <a:gd name="connsiteX4" fmla="*/ 968823 w 2204487"/>
              <a:gd name="connsiteY4" fmla="*/ 2547613 h 3013895"/>
              <a:gd name="connsiteX5" fmla="*/ 994096 w 2204487"/>
              <a:gd name="connsiteY5" fmla="*/ 2395447 h 3013895"/>
              <a:gd name="connsiteX6" fmla="*/ 983525 w 2204487"/>
              <a:gd name="connsiteY6" fmla="*/ 2342591 h 3013895"/>
              <a:gd name="connsiteX7" fmla="*/ 978240 w 2204487"/>
              <a:gd name="connsiteY7" fmla="*/ 2300307 h 3013895"/>
              <a:gd name="connsiteX8" fmla="*/ 967669 w 2204487"/>
              <a:gd name="connsiteY8" fmla="*/ 2242166 h 3013895"/>
              <a:gd name="connsiteX9" fmla="*/ 957098 w 2204487"/>
              <a:gd name="connsiteY9" fmla="*/ 2184025 h 3013895"/>
              <a:gd name="connsiteX10" fmla="*/ 951812 w 2204487"/>
              <a:gd name="connsiteY10" fmla="*/ 2168168 h 3013895"/>
              <a:gd name="connsiteX11" fmla="*/ 946526 w 2204487"/>
              <a:gd name="connsiteY11" fmla="*/ 2083599 h 3013895"/>
              <a:gd name="connsiteX12" fmla="*/ 941241 w 2204487"/>
              <a:gd name="connsiteY12" fmla="*/ 2067743 h 3013895"/>
              <a:gd name="connsiteX13" fmla="*/ 935955 w 2204487"/>
              <a:gd name="connsiteY13" fmla="*/ 2036029 h 3013895"/>
              <a:gd name="connsiteX14" fmla="*/ 930670 w 2204487"/>
              <a:gd name="connsiteY14" fmla="*/ 1972603 h 3013895"/>
              <a:gd name="connsiteX15" fmla="*/ 904242 w 2204487"/>
              <a:gd name="connsiteY15" fmla="*/ 1951460 h 3013895"/>
              <a:gd name="connsiteX16" fmla="*/ 888385 w 2204487"/>
              <a:gd name="connsiteY16" fmla="*/ 1940889 h 3013895"/>
              <a:gd name="connsiteX17" fmla="*/ 856672 w 2204487"/>
              <a:gd name="connsiteY17" fmla="*/ 1930318 h 3013895"/>
              <a:gd name="connsiteX18" fmla="*/ 840815 w 2204487"/>
              <a:gd name="connsiteY18" fmla="*/ 1919747 h 3013895"/>
              <a:gd name="connsiteX19" fmla="*/ 819673 w 2204487"/>
              <a:gd name="connsiteY19" fmla="*/ 1914462 h 3013895"/>
              <a:gd name="connsiteX20" fmla="*/ 782674 w 2204487"/>
              <a:gd name="connsiteY20" fmla="*/ 1898605 h 3013895"/>
              <a:gd name="connsiteX21" fmla="*/ 766818 w 2204487"/>
              <a:gd name="connsiteY21" fmla="*/ 1882748 h 3013895"/>
              <a:gd name="connsiteX22" fmla="*/ 750961 w 2204487"/>
              <a:gd name="connsiteY22" fmla="*/ 1872177 h 3013895"/>
              <a:gd name="connsiteX23" fmla="*/ 719248 w 2204487"/>
              <a:gd name="connsiteY23" fmla="*/ 1840464 h 3013895"/>
              <a:gd name="connsiteX24" fmla="*/ 703391 w 2204487"/>
              <a:gd name="connsiteY24" fmla="*/ 1819322 h 3013895"/>
              <a:gd name="connsiteX25" fmla="*/ 676963 w 2204487"/>
              <a:gd name="connsiteY25" fmla="*/ 1808751 h 3013895"/>
              <a:gd name="connsiteX26" fmla="*/ 613537 w 2204487"/>
              <a:gd name="connsiteY26" fmla="*/ 1814036 h 3013895"/>
              <a:gd name="connsiteX27" fmla="*/ 571252 w 2204487"/>
              <a:gd name="connsiteY27" fmla="*/ 1814036 h 3013895"/>
              <a:gd name="connsiteX28" fmla="*/ 560681 w 2204487"/>
              <a:gd name="connsiteY28" fmla="*/ 1782323 h 3013895"/>
              <a:gd name="connsiteX29" fmla="*/ 539539 w 2204487"/>
              <a:gd name="connsiteY29" fmla="*/ 1750610 h 3013895"/>
              <a:gd name="connsiteX30" fmla="*/ 534254 w 2204487"/>
              <a:gd name="connsiteY30" fmla="*/ 1724182 h 3013895"/>
              <a:gd name="connsiteX31" fmla="*/ 550110 w 2204487"/>
              <a:gd name="connsiteY31" fmla="*/ 1671326 h 3013895"/>
              <a:gd name="connsiteX32" fmla="*/ 560681 w 2204487"/>
              <a:gd name="connsiteY32" fmla="*/ 1650184 h 3013895"/>
              <a:gd name="connsiteX33" fmla="*/ 581824 w 2204487"/>
              <a:gd name="connsiteY33" fmla="*/ 1623756 h 3013895"/>
              <a:gd name="connsiteX34" fmla="*/ 576538 w 2204487"/>
              <a:gd name="connsiteY34" fmla="*/ 1560330 h 3013895"/>
              <a:gd name="connsiteX35" fmla="*/ 560681 w 2204487"/>
              <a:gd name="connsiteY35" fmla="*/ 1528617 h 3013895"/>
              <a:gd name="connsiteX36" fmla="*/ 550110 w 2204487"/>
              <a:gd name="connsiteY36" fmla="*/ 1507474 h 3013895"/>
              <a:gd name="connsiteX37" fmla="*/ 544825 w 2204487"/>
              <a:gd name="connsiteY37" fmla="*/ 1481047 h 3013895"/>
              <a:gd name="connsiteX38" fmla="*/ 523683 w 2204487"/>
              <a:gd name="connsiteY38" fmla="*/ 1470476 h 3013895"/>
              <a:gd name="connsiteX39" fmla="*/ 470827 w 2204487"/>
              <a:gd name="connsiteY39" fmla="*/ 1454619 h 3013895"/>
              <a:gd name="connsiteX40" fmla="*/ 402115 w 2204487"/>
              <a:gd name="connsiteY40" fmla="*/ 1449333 h 3013895"/>
              <a:gd name="connsiteX41" fmla="*/ 380973 w 2204487"/>
              <a:gd name="connsiteY41" fmla="*/ 1444048 h 3013895"/>
              <a:gd name="connsiteX42" fmla="*/ 338688 w 2204487"/>
              <a:gd name="connsiteY42" fmla="*/ 1412334 h 3013895"/>
              <a:gd name="connsiteX43" fmla="*/ 322832 w 2204487"/>
              <a:gd name="connsiteY43" fmla="*/ 1401763 h 3013895"/>
              <a:gd name="connsiteX44" fmla="*/ 312261 w 2204487"/>
              <a:gd name="connsiteY44" fmla="*/ 1385907 h 3013895"/>
              <a:gd name="connsiteX45" fmla="*/ 296404 w 2204487"/>
              <a:gd name="connsiteY45" fmla="*/ 1375336 h 3013895"/>
              <a:gd name="connsiteX46" fmla="*/ 285833 w 2204487"/>
              <a:gd name="connsiteY46" fmla="*/ 1354193 h 3013895"/>
              <a:gd name="connsiteX47" fmla="*/ 275262 w 2204487"/>
              <a:gd name="connsiteY47" fmla="*/ 1338337 h 3013895"/>
              <a:gd name="connsiteX48" fmla="*/ 264691 w 2204487"/>
              <a:gd name="connsiteY48" fmla="*/ 1306623 h 3013895"/>
              <a:gd name="connsiteX49" fmla="*/ 259405 w 2204487"/>
              <a:gd name="connsiteY49" fmla="*/ 1290767 h 3013895"/>
              <a:gd name="connsiteX50" fmla="*/ 254120 w 2204487"/>
              <a:gd name="connsiteY50" fmla="*/ 1274910 h 3013895"/>
              <a:gd name="connsiteX51" fmla="*/ 238263 w 2204487"/>
              <a:gd name="connsiteY51" fmla="*/ 1259054 h 3013895"/>
              <a:gd name="connsiteX52" fmla="*/ 227692 w 2204487"/>
              <a:gd name="connsiteY52" fmla="*/ 1243197 h 3013895"/>
              <a:gd name="connsiteX53" fmla="*/ 211835 w 2204487"/>
              <a:gd name="connsiteY53" fmla="*/ 1232626 h 3013895"/>
              <a:gd name="connsiteX54" fmla="*/ 206550 w 2204487"/>
              <a:gd name="connsiteY54" fmla="*/ 1216769 h 3013895"/>
              <a:gd name="connsiteX55" fmla="*/ 185407 w 2204487"/>
              <a:gd name="connsiteY55" fmla="*/ 1190341 h 3013895"/>
              <a:gd name="connsiteX56" fmla="*/ 180122 w 2204487"/>
              <a:gd name="connsiteY56" fmla="*/ 1174485 h 3013895"/>
              <a:gd name="connsiteX57" fmla="*/ 143123 w 2204487"/>
              <a:gd name="connsiteY57" fmla="*/ 1126915 h 3013895"/>
              <a:gd name="connsiteX58" fmla="*/ 137837 w 2204487"/>
              <a:gd name="connsiteY58" fmla="*/ 1111058 h 3013895"/>
              <a:gd name="connsiteX59" fmla="*/ 111410 w 2204487"/>
              <a:gd name="connsiteY59" fmla="*/ 1074059 h 3013895"/>
              <a:gd name="connsiteX60" fmla="*/ 90267 w 2204487"/>
              <a:gd name="connsiteY60" fmla="*/ 1026489 h 3013895"/>
              <a:gd name="connsiteX61" fmla="*/ 74411 w 2204487"/>
              <a:gd name="connsiteY61" fmla="*/ 978919 h 3013895"/>
              <a:gd name="connsiteX62" fmla="*/ 42698 w 2204487"/>
              <a:gd name="connsiteY62" fmla="*/ 931350 h 3013895"/>
              <a:gd name="connsiteX63" fmla="*/ 32126 w 2204487"/>
              <a:gd name="connsiteY63" fmla="*/ 915493 h 3013895"/>
              <a:gd name="connsiteX64" fmla="*/ 16270 w 2204487"/>
              <a:gd name="connsiteY64" fmla="*/ 894351 h 3013895"/>
              <a:gd name="connsiteX65" fmla="*/ 413 w 2204487"/>
              <a:gd name="connsiteY65" fmla="*/ 841495 h 3013895"/>
              <a:gd name="connsiteX66" fmla="*/ 5699 w 2204487"/>
              <a:gd name="connsiteY66" fmla="*/ 735784 h 3013895"/>
              <a:gd name="connsiteX67" fmla="*/ 37412 w 2204487"/>
              <a:gd name="connsiteY67" fmla="*/ 714642 h 3013895"/>
              <a:gd name="connsiteX68" fmla="*/ 69125 w 2204487"/>
              <a:gd name="connsiteY68" fmla="*/ 693500 h 3013895"/>
              <a:gd name="connsiteX69" fmla="*/ 84982 w 2204487"/>
              <a:gd name="connsiteY69" fmla="*/ 682929 h 3013895"/>
              <a:gd name="connsiteX70" fmla="*/ 116695 w 2204487"/>
              <a:gd name="connsiteY70" fmla="*/ 672358 h 3013895"/>
              <a:gd name="connsiteX71" fmla="*/ 153694 w 2204487"/>
              <a:gd name="connsiteY71" fmla="*/ 630073 h 3013895"/>
              <a:gd name="connsiteX72" fmla="*/ 169551 w 2204487"/>
              <a:gd name="connsiteY72" fmla="*/ 582503 h 3013895"/>
              <a:gd name="connsiteX73" fmla="*/ 174836 w 2204487"/>
              <a:gd name="connsiteY73" fmla="*/ 566647 h 3013895"/>
              <a:gd name="connsiteX74" fmla="*/ 190693 w 2204487"/>
              <a:gd name="connsiteY74" fmla="*/ 497934 h 3013895"/>
              <a:gd name="connsiteX75" fmla="*/ 195978 w 2204487"/>
              <a:gd name="connsiteY75" fmla="*/ 482078 h 3013895"/>
              <a:gd name="connsiteX76" fmla="*/ 217121 w 2204487"/>
              <a:gd name="connsiteY76" fmla="*/ 450365 h 3013895"/>
              <a:gd name="connsiteX77" fmla="*/ 227692 w 2204487"/>
              <a:gd name="connsiteY77" fmla="*/ 434508 h 3013895"/>
              <a:gd name="connsiteX78" fmla="*/ 238263 w 2204487"/>
              <a:gd name="connsiteY78" fmla="*/ 418651 h 3013895"/>
              <a:gd name="connsiteX79" fmla="*/ 254120 w 2204487"/>
              <a:gd name="connsiteY79" fmla="*/ 408080 h 3013895"/>
              <a:gd name="connsiteX80" fmla="*/ 275262 w 2204487"/>
              <a:gd name="connsiteY80" fmla="*/ 376367 h 3013895"/>
              <a:gd name="connsiteX81" fmla="*/ 285833 w 2204487"/>
              <a:gd name="connsiteY81" fmla="*/ 360510 h 3013895"/>
              <a:gd name="connsiteX82" fmla="*/ 301689 w 2204487"/>
              <a:gd name="connsiteY82" fmla="*/ 349939 h 3013895"/>
              <a:gd name="connsiteX83" fmla="*/ 312261 w 2204487"/>
              <a:gd name="connsiteY83" fmla="*/ 339368 h 3013895"/>
              <a:gd name="connsiteX84" fmla="*/ 328117 w 2204487"/>
              <a:gd name="connsiteY84" fmla="*/ 334082 h 3013895"/>
              <a:gd name="connsiteX85" fmla="*/ 343974 w 2204487"/>
              <a:gd name="connsiteY85" fmla="*/ 323511 h 3013895"/>
              <a:gd name="connsiteX86" fmla="*/ 365116 w 2204487"/>
              <a:gd name="connsiteY86" fmla="*/ 281227 h 3013895"/>
              <a:gd name="connsiteX87" fmla="*/ 375687 w 2204487"/>
              <a:gd name="connsiteY87" fmla="*/ 249514 h 3013895"/>
              <a:gd name="connsiteX88" fmla="*/ 380973 w 2204487"/>
              <a:gd name="connsiteY88" fmla="*/ 233657 h 3013895"/>
              <a:gd name="connsiteX89" fmla="*/ 396829 w 2204487"/>
              <a:gd name="connsiteY89" fmla="*/ 217800 h 3013895"/>
              <a:gd name="connsiteX90" fmla="*/ 402115 w 2204487"/>
              <a:gd name="connsiteY90" fmla="*/ 201944 h 3013895"/>
              <a:gd name="connsiteX91" fmla="*/ 433828 w 2204487"/>
              <a:gd name="connsiteY91" fmla="*/ 175516 h 3013895"/>
              <a:gd name="connsiteX92" fmla="*/ 454970 w 2204487"/>
              <a:gd name="connsiteY92" fmla="*/ 143803 h 3013895"/>
              <a:gd name="connsiteX93" fmla="*/ 465541 w 2204487"/>
              <a:gd name="connsiteY93" fmla="*/ 127946 h 3013895"/>
              <a:gd name="connsiteX94" fmla="*/ 476113 w 2204487"/>
              <a:gd name="connsiteY94" fmla="*/ 117375 h 3013895"/>
              <a:gd name="connsiteX95" fmla="*/ 486684 w 2204487"/>
              <a:gd name="connsiteY95" fmla="*/ 101518 h 3013895"/>
              <a:gd name="connsiteX96" fmla="*/ 502540 w 2204487"/>
              <a:gd name="connsiteY96" fmla="*/ 90947 h 3013895"/>
              <a:gd name="connsiteX97" fmla="*/ 523683 w 2204487"/>
              <a:gd name="connsiteY97" fmla="*/ 69805 h 3013895"/>
              <a:gd name="connsiteX98" fmla="*/ 550110 w 2204487"/>
              <a:gd name="connsiteY98" fmla="*/ 43377 h 3013895"/>
              <a:gd name="connsiteX99" fmla="*/ 571252 w 2204487"/>
              <a:gd name="connsiteY99" fmla="*/ 53948 h 3013895"/>
              <a:gd name="connsiteX100" fmla="*/ 587109 w 2204487"/>
              <a:gd name="connsiteY100" fmla="*/ 64519 h 3013895"/>
              <a:gd name="connsiteX101" fmla="*/ 624108 w 2204487"/>
              <a:gd name="connsiteY101" fmla="*/ 59234 h 3013895"/>
              <a:gd name="connsiteX102" fmla="*/ 639965 w 2204487"/>
              <a:gd name="connsiteY102" fmla="*/ 48663 h 3013895"/>
              <a:gd name="connsiteX103" fmla="*/ 814388 w 2204487"/>
              <a:gd name="connsiteY103" fmla="*/ 59234 h 3013895"/>
              <a:gd name="connsiteX104" fmla="*/ 846101 w 2204487"/>
              <a:gd name="connsiteY104" fmla="*/ 53948 h 3013895"/>
              <a:gd name="connsiteX105" fmla="*/ 877814 w 2204487"/>
              <a:gd name="connsiteY105" fmla="*/ 32806 h 3013895"/>
              <a:gd name="connsiteX106" fmla="*/ 893671 w 2204487"/>
              <a:gd name="connsiteY106" fmla="*/ 27521 h 3013895"/>
              <a:gd name="connsiteX107" fmla="*/ 972954 w 2204487"/>
              <a:gd name="connsiteY107" fmla="*/ 32806 h 3013895"/>
              <a:gd name="connsiteX108" fmla="*/ 1009953 w 2204487"/>
              <a:gd name="connsiteY108" fmla="*/ 48663 h 3013895"/>
              <a:gd name="connsiteX109" fmla="*/ 1025810 w 2204487"/>
              <a:gd name="connsiteY109" fmla="*/ 64519 h 3013895"/>
              <a:gd name="connsiteX110" fmla="*/ 1046952 w 2204487"/>
              <a:gd name="connsiteY110" fmla="*/ 69805 h 3013895"/>
              <a:gd name="connsiteX111" fmla="*/ 1089236 w 2204487"/>
              <a:gd name="connsiteY111" fmla="*/ 59234 h 3013895"/>
              <a:gd name="connsiteX112" fmla="*/ 1110378 w 2204487"/>
              <a:gd name="connsiteY112" fmla="*/ 48663 h 3013895"/>
              <a:gd name="connsiteX113" fmla="*/ 1126235 w 2204487"/>
              <a:gd name="connsiteY113" fmla="*/ 43377 h 3013895"/>
              <a:gd name="connsiteX114" fmla="*/ 1142092 w 2204487"/>
              <a:gd name="connsiteY114" fmla="*/ 32806 h 3013895"/>
              <a:gd name="connsiteX115" fmla="*/ 1173805 w 2204487"/>
              <a:gd name="connsiteY115" fmla="*/ 22235 h 3013895"/>
              <a:gd name="connsiteX116" fmla="*/ 1189662 w 2204487"/>
              <a:gd name="connsiteY116" fmla="*/ 16950 h 3013895"/>
              <a:gd name="connsiteX117" fmla="*/ 1205518 w 2204487"/>
              <a:gd name="connsiteY117" fmla="*/ 6378 h 3013895"/>
              <a:gd name="connsiteX118" fmla="*/ 1300658 w 2204487"/>
              <a:gd name="connsiteY118" fmla="*/ 11664 h 3013895"/>
              <a:gd name="connsiteX119" fmla="*/ 1332372 w 2204487"/>
              <a:gd name="connsiteY119" fmla="*/ 38092 h 3013895"/>
              <a:gd name="connsiteX120" fmla="*/ 1348228 w 2204487"/>
              <a:gd name="connsiteY120" fmla="*/ 43377 h 3013895"/>
              <a:gd name="connsiteX121" fmla="*/ 1379941 w 2204487"/>
              <a:gd name="connsiteY121" fmla="*/ 64519 h 3013895"/>
              <a:gd name="connsiteX122" fmla="*/ 1390513 w 2204487"/>
              <a:gd name="connsiteY122" fmla="*/ 80376 h 3013895"/>
              <a:gd name="connsiteX123" fmla="*/ 1438083 w 2204487"/>
              <a:gd name="connsiteY123" fmla="*/ 117375 h 3013895"/>
              <a:gd name="connsiteX124" fmla="*/ 1453939 w 2204487"/>
              <a:gd name="connsiteY124" fmla="*/ 122660 h 3013895"/>
              <a:gd name="connsiteX125" fmla="*/ 1490938 w 2204487"/>
              <a:gd name="connsiteY125" fmla="*/ 164945 h 3013895"/>
              <a:gd name="connsiteX126" fmla="*/ 1496224 w 2204487"/>
              <a:gd name="connsiteY126" fmla="*/ 180802 h 3013895"/>
              <a:gd name="connsiteX127" fmla="*/ 1533222 w 2204487"/>
              <a:gd name="connsiteY127" fmla="*/ 212515 h 3013895"/>
              <a:gd name="connsiteX128" fmla="*/ 1543793 w 2204487"/>
              <a:gd name="connsiteY128" fmla="*/ 233657 h 3013895"/>
              <a:gd name="connsiteX129" fmla="*/ 1549079 w 2204487"/>
              <a:gd name="connsiteY129" fmla="*/ 249514 h 3013895"/>
              <a:gd name="connsiteX130" fmla="*/ 1570221 w 2204487"/>
              <a:gd name="connsiteY130" fmla="*/ 265370 h 3013895"/>
              <a:gd name="connsiteX131" fmla="*/ 1601935 w 2204487"/>
              <a:gd name="connsiteY131" fmla="*/ 286513 h 3013895"/>
              <a:gd name="connsiteX132" fmla="*/ 1649504 w 2204487"/>
              <a:gd name="connsiteY132" fmla="*/ 323511 h 3013895"/>
              <a:gd name="connsiteX133" fmla="*/ 1675932 w 2204487"/>
              <a:gd name="connsiteY133" fmla="*/ 328797 h 3013895"/>
              <a:gd name="connsiteX134" fmla="*/ 1707646 w 2204487"/>
              <a:gd name="connsiteY134" fmla="*/ 339368 h 3013895"/>
              <a:gd name="connsiteX135" fmla="*/ 1749930 w 2204487"/>
              <a:gd name="connsiteY135" fmla="*/ 344654 h 3013895"/>
              <a:gd name="connsiteX136" fmla="*/ 1765787 w 2204487"/>
              <a:gd name="connsiteY136" fmla="*/ 349939 h 3013895"/>
              <a:gd name="connsiteX137" fmla="*/ 1786929 w 2204487"/>
              <a:gd name="connsiteY137" fmla="*/ 360510 h 3013895"/>
              <a:gd name="connsiteX138" fmla="*/ 1845070 w 2204487"/>
              <a:gd name="connsiteY138" fmla="*/ 376367 h 3013895"/>
              <a:gd name="connsiteX139" fmla="*/ 1882069 w 2204487"/>
              <a:gd name="connsiteY139" fmla="*/ 392223 h 3013895"/>
              <a:gd name="connsiteX140" fmla="*/ 1897925 w 2204487"/>
              <a:gd name="connsiteY140" fmla="*/ 408080 h 3013895"/>
              <a:gd name="connsiteX141" fmla="*/ 1919067 w 2204487"/>
              <a:gd name="connsiteY141" fmla="*/ 413366 h 3013895"/>
              <a:gd name="connsiteX142" fmla="*/ 1934924 w 2204487"/>
              <a:gd name="connsiteY142" fmla="*/ 418651 h 3013895"/>
              <a:gd name="connsiteX143" fmla="*/ 1966637 w 2204487"/>
              <a:gd name="connsiteY143" fmla="*/ 439793 h 3013895"/>
              <a:gd name="connsiteX144" fmla="*/ 1998351 w 2204487"/>
              <a:gd name="connsiteY144" fmla="*/ 460936 h 3013895"/>
              <a:gd name="connsiteX145" fmla="*/ 2035350 w 2204487"/>
              <a:gd name="connsiteY145" fmla="*/ 487363 h 3013895"/>
              <a:gd name="connsiteX146" fmla="*/ 2045921 w 2204487"/>
              <a:gd name="connsiteY146" fmla="*/ 503220 h 3013895"/>
              <a:gd name="connsiteX147" fmla="*/ 2051206 w 2204487"/>
              <a:gd name="connsiteY147" fmla="*/ 519077 h 3013895"/>
              <a:gd name="connsiteX148" fmla="*/ 2061777 w 2204487"/>
              <a:gd name="connsiteY148" fmla="*/ 566647 h 3013895"/>
              <a:gd name="connsiteX149" fmla="*/ 2067063 w 2204487"/>
              <a:gd name="connsiteY149" fmla="*/ 630073 h 3013895"/>
              <a:gd name="connsiteX150" fmla="*/ 2104062 w 2204487"/>
              <a:gd name="connsiteY150" fmla="*/ 672358 h 3013895"/>
              <a:gd name="connsiteX151" fmla="*/ 2125204 w 2204487"/>
              <a:gd name="connsiteY151" fmla="*/ 709356 h 3013895"/>
              <a:gd name="connsiteX152" fmla="*/ 2151632 w 2204487"/>
              <a:gd name="connsiteY152" fmla="*/ 783354 h 3013895"/>
              <a:gd name="connsiteX153" fmla="*/ 2162203 w 2204487"/>
              <a:gd name="connsiteY153" fmla="*/ 799211 h 3013895"/>
              <a:gd name="connsiteX154" fmla="*/ 2172774 w 2204487"/>
              <a:gd name="connsiteY154" fmla="*/ 836210 h 3013895"/>
              <a:gd name="connsiteX155" fmla="*/ 2178059 w 2204487"/>
              <a:gd name="connsiteY155" fmla="*/ 852066 h 3013895"/>
              <a:gd name="connsiteX156" fmla="*/ 2183345 w 2204487"/>
              <a:gd name="connsiteY156" fmla="*/ 878494 h 3013895"/>
              <a:gd name="connsiteX157" fmla="*/ 2188630 w 2204487"/>
              <a:gd name="connsiteY157" fmla="*/ 894351 h 3013895"/>
              <a:gd name="connsiteX158" fmla="*/ 2193916 w 2204487"/>
              <a:gd name="connsiteY158" fmla="*/ 915493 h 3013895"/>
              <a:gd name="connsiteX159" fmla="*/ 2204487 w 2204487"/>
              <a:gd name="connsiteY159" fmla="*/ 952492 h 3013895"/>
              <a:gd name="connsiteX160" fmla="*/ 2119918 w 2204487"/>
              <a:gd name="connsiteY160" fmla="*/ 1068774 h 3013895"/>
              <a:gd name="connsiteX161" fmla="*/ 2093491 w 2204487"/>
              <a:gd name="connsiteY161" fmla="*/ 1074059 h 3013895"/>
              <a:gd name="connsiteX162" fmla="*/ 2104062 w 2204487"/>
              <a:gd name="connsiteY162" fmla="*/ 1174485 h 3013895"/>
              <a:gd name="connsiteX163" fmla="*/ 2114633 w 2204487"/>
              <a:gd name="connsiteY163" fmla="*/ 1190341 h 3013895"/>
              <a:gd name="connsiteX164" fmla="*/ 2130489 w 2204487"/>
              <a:gd name="connsiteY164" fmla="*/ 1206198 h 3013895"/>
              <a:gd name="connsiteX165" fmla="*/ 2146346 w 2204487"/>
              <a:gd name="connsiteY165" fmla="*/ 1237911 h 3013895"/>
              <a:gd name="connsiteX166" fmla="*/ 2151632 w 2204487"/>
              <a:gd name="connsiteY166" fmla="*/ 1253768 h 3013895"/>
              <a:gd name="connsiteX167" fmla="*/ 2141061 w 2204487"/>
              <a:gd name="connsiteY167" fmla="*/ 1354193 h 3013895"/>
              <a:gd name="connsiteX168" fmla="*/ 2130489 w 2204487"/>
              <a:gd name="connsiteY168" fmla="*/ 1370050 h 3013895"/>
              <a:gd name="connsiteX169" fmla="*/ 2114633 w 2204487"/>
              <a:gd name="connsiteY169" fmla="*/ 1385907 h 3013895"/>
              <a:gd name="connsiteX170" fmla="*/ 2098776 w 2204487"/>
              <a:gd name="connsiteY170" fmla="*/ 1396478 h 3013895"/>
              <a:gd name="connsiteX171" fmla="*/ 2077634 w 2204487"/>
              <a:gd name="connsiteY171" fmla="*/ 1428191 h 3013895"/>
              <a:gd name="connsiteX172" fmla="*/ 2072348 w 2204487"/>
              <a:gd name="connsiteY172" fmla="*/ 1444048 h 3013895"/>
              <a:gd name="connsiteX173" fmla="*/ 2056492 w 2204487"/>
              <a:gd name="connsiteY173" fmla="*/ 1454619 h 3013895"/>
              <a:gd name="connsiteX174" fmla="*/ 2045921 w 2204487"/>
              <a:gd name="connsiteY174" fmla="*/ 1475761 h 3013895"/>
              <a:gd name="connsiteX175" fmla="*/ 2030064 w 2204487"/>
              <a:gd name="connsiteY175" fmla="*/ 1486332 h 3013895"/>
              <a:gd name="connsiteX176" fmla="*/ 2014207 w 2204487"/>
              <a:gd name="connsiteY176" fmla="*/ 1502189 h 3013895"/>
              <a:gd name="connsiteX177" fmla="*/ 2003636 w 2204487"/>
              <a:gd name="connsiteY177" fmla="*/ 1518045 h 3013895"/>
              <a:gd name="connsiteX178" fmla="*/ 1982494 w 2204487"/>
              <a:gd name="connsiteY178" fmla="*/ 1528617 h 3013895"/>
              <a:gd name="connsiteX179" fmla="*/ 1950781 w 2204487"/>
              <a:gd name="connsiteY179" fmla="*/ 1549759 h 3013895"/>
              <a:gd name="connsiteX180" fmla="*/ 1934924 w 2204487"/>
              <a:gd name="connsiteY180" fmla="*/ 1560330 h 3013895"/>
              <a:gd name="connsiteX181" fmla="*/ 1908496 w 2204487"/>
              <a:gd name="connsiteY181" fmla="*/ 1565615 h 3013895"/>
              <a:gd name="connsiteX182" fmla="*/ 1866212 w 2204487"/>
              <a:gd name="connsiteY182" fmla="*/ 1576186 h 3013895"/>
              <a:gd name="connsiteX183" fmla="*/ 1829213 w 2204487"/>
              <a:gd name="connsiteY183" fmla="*/ 1592043 h 3013895"/>
              <a:gd name="connsiteX184" fmla="*/ 1771072 w 2204487"/>
              <a:gd name="connsiteY184" fmla="*/ 1602614 h 3013895"/>
              <a:gd name="connsiteX185" fmla="*/ 1755215 w 2204487"/>
              <a:gd name="connsiteY185" fmla="*/ 1607900 h 3013895"/>
              <a:gd name="connsiteX186" fmla="*/ 1734073 w 2204487"/>
              <a:gd name="connsiteY186" fmla="*/ 1613185 h 3013895"/>
              <a:gd name="connsiteX187" fmla="*/ 1718217 w 2204487"/>
              <a:gd name="connsiteY187" fmla="*/ 1623756 h 3013895"/>
              <a:gd name="connsiteX188" fmla="*/ 1702360 w 2204487"/>
              <a:gd name="connsiteY188" fmla="*/ 1629042 h 3013895"/>
              <a:gd name="connsiteX189" fmla="*/ 1686503 w 2204487"/>
              <a:gd name="connsiteY189" fmla="*/ 1639613 h 3013895"/>
              <a:gd name="connsiteX190" fmla="*/ 1654790 w 2204487"/>
              <a:gd name="connsiteY190" fmla="*/ 1650184 h 3013895"/>
              <a:gd name="connsiteX191" fmla="*/ 1617791 w 2204487"/>
              <a:gd name="connsiteY191" fmla="*/ 1692469 h 3013895"/>
              <a:gd name="connsiteX192" fmla="*/ 1591363 w 2204487"/>
              <a:gd name="connsiteY192" fmla="*/ 1718896 h 3013895"/>
              <a:gd name="connsiteX193" fmla="*/ 1580792 w 2204487"/>
              <a:gd name="connsiteY193" fmla="*/ 1782323 h 3013895"/>
              <a:gd name="connsiteX194" fmla="*/ 1575507 w 2204487"/>
              <a:gd name="connsiteY194" fmla="*/ 1798180 h 3013895"/>
              <a:gd name="connsiteX195" fmla="*/ 1559650 w 2204487"/>
              <a:gd name="connsiteY195" fmla="*/ 1803465 h 3013895"/>
              <a:gd name="connsiteX196" fmla="*/ 1527937 w 2204487"/>
              <a:gd name="connsiteY196" fmla="*/ 1829893 h 3013895"/>
              <a:gd name="connsiteX197" fmla="*/ 1517366 w 2204487"/>
              <a:gd name="connsiteY197" fmla="*/ 1845750 h 3013895"/>
              <a:gd name="connsiteX198" fmla="*/ 1473301 w 2204487"/>
              <a:gd name="connsiteY198" fmla="*/ 1853358 h 3013895"/>
              <a:gd name="connsiteX199" fmla="*/ 1445107 w 2204487"/>
              <a:gd name="connsiteY199" fmla="*/ 1863345 h 3013895"/>
              <a:gd name="connsiteX200" fmla="*/ 1385227 w 2204487"/>
              <a:gd name="connsiteY200" fmla="*/ 1893319 h 3013895"/>
              <a:gd name="connsiteX201" fmla="*/ 1353514 w 2204487"/>
              <a:gd name="connsiteY201" fmla="*/ 1898605 h 3013895"/>
              <a:gd name="connsiteX202" fmla="*/ 1348228 w 2204487"/>
              <a:gd name="connsiteY202" fmla="*/ 1935604 h 3013895"/>
              <a:gd name="connsiteX203" fmla="*/ 1337657 w 2204487"/>
              <a:gd name="connsiteY203" fmla="*/ 1951460 h 3013895"/>
              <a:gd name="connsiteX204" fmla="*/ 1321800 w 2204487"/>
              <a:gd name="connsiteY204" fmla="*/ 1977888 h 3013895"/>
              <a:gd name="connsiteX205" fmla="*/ 1316515 w 2204487"/>
              <a:gd name="connsiteY205" fmla="*/ 1993745 h 3013895"/>
              <a:gd name="connsiteX206" fmla="*/ 1295373 w 2204487"/>
              <a:gd name="connsiteY206" fmla="*/ 2025458 h 3013895"/>
              <a:gd name="connsiteX207" fmla="*/ 1284802 w 2204487"/>
              <a:gd name="connsiteY207" fmla="*/ 2041315 h 3013895"/>
              <a:gd name="connsiteX208" fmla="*/ 1279516 w 2204487"/>
              <a:gd name="connsiteY208" fmla="*/ 2057171 h 3013895"/>
              <a:gd name="connsiteX209" fmla="*/ 1268945 w 2204487"/>
              <a:gd name="connsiteY209" fmla="*/ 2067743 h 3013895"/>
              <a:gd name="connsiteX210" fmla="*/ 1247803 w 2204487"/>
              <a:gd name="connsiteY210" fmla="*/ 2141740 h 3013895"/>
              <a:gd name="connsiteX211" fmla="*/ 1226661 w 2204487"/>
              <a:gd name="connsiteY211" fmla="*/ 2173454 h 3013895"/>
              <a:gd name="connsiteX212" fmla="*/ 1221375 w 2204487"/>
              <a:gd name="connsiteY212" fmla="*/ 2194596 h 3013895"/>
              <a:gd name="connsiteX213" fmla="*/ 1210804 w 2204487"/>
              <a:gd name="connsiteY213" fmla="*/ 2215738 h 3013895"/>
              <a:gd name="connsiteX214" fmla="*/ 1205518 w 2204487"/>
              <a:gd name="connsiteY214" fmla="*/ 2247451 h 3013895"/>
              <a:gd name="connsiteX215" fmla="*/ 1194947 w 2204487"/>
              <a:gd name="connsiteY215" fmla="*/ 2284450 h 3013895"/>
              <a:gd name="connsiteX216" fmla="*/ 1184376 w 2204487"/>
              <a:gd name="connsiteY216" fmla="*/ 2300307 h 3013895"/>
              <a:gd name="connsiteX217" fmla="*/ 1179091 w 2204487"/>
              <a:gd name="connsiteY217" fmla="*/ 2316163 h 3013895"/>
              <a:gd name="connsiteX218" fmla="*/ 1173805 w 2204487"/>
              <a:gd name="connsiteY218" fmla="*/ 2342591 h 3013895"/>
              <a:gd name="connsiteX219" fmla="*/ 1163234 w 2204487"/>
              <a:gd name="connsiteY219" fmla="*/ 2358448 h 3013895"/>
              <a:gd name="connsiteX220" fmla="*/ 1157948 w 2204487"/>
              <a:gd name="connsiteY220" fmla="*/ 2379590 h 3013895"/>
              <a:gd name="connsiteX221" fmla="*/ 1152663 w 2204487"/>
              <a:gd name="connsiteY221" fmla="*/ 2395447 h 3013895"/>
              <a:gd name="connsiteX222" fmla="*/ 1147377 w 2204487"/>
              <a:gd name="connsiteY222" fmla="*/ 2443017 h 3013895"/>
              <a:gd name="connsiteX223" fmla="*/ 1152663 w 2204487"/>
              <a:gd name="connsiteY223" fmla="*/ 2591012 h 3013895"/>
              <a:gd name="connsiteX224" fmla="*/ 1157948 w 2204487"/>
              <a:gd name="connsiteY224" fmla="*/ 2617440 h 3013895"/>
              <a:gd name="connsiteX225" fmla="*/ 1163234 w 2204487"/>
              <a:gd name="connsiteY225" fmla="*/ 2696723 h 3013895"/>
              <a:gd name="connsiteX226" fmla="*/ 1168520 w 2204487"/>
              <a:gd name="connsiteY226" fmla="*/ 2712580 h 3013895"/>
              <a:gd name="connsiteX227" fmla="*/ 1173805 w 2204487"/>
              <a:gd name="connsiteY227" fmla="*/ 2739007 h 3013895"/>
              <a:gd name="connsiteX228" fmla="*/ 1184376 w 2204487"/>
              <a:gd name="connsiteY228" fmla="*/ 2786577 h 3013895"/>
              <a:gd name="connsiteX229" fmla="*/ 1194947 w 2204487"/>
              <a:gd name="connsiteY229" fmla="*/ 2844718 h 3013895"/>
              <a:gd name="connsiteX230" fmla="*/ 1200233 w 2204487"/>
              <a:gd name="connsiteY230" fmla="*/ 2865860 h 3013895"/>
              <a:gd name="connsiteX231" fmla="*/ 1210804 w 2204487"/>
              <a:gd name="connsiteY231" fmla="*/ 2939858 h 3013895"/>
              <a:gd name="connsiteX232" fmla="*/ 1216089 w 2204487"/>
              <a:gd name="connsiteY232" fmla="*/ 2961000 h 3013895"/>
              <a:gd name="connsiteX233" fmla="*/ 1226661 w 2204487"/>
              <a:gd name="connsiteY233" fmla="*/ 3008570 h 3013895"/>
              <a:gd name="connsiteX234" fmla="*/ 1015239 w 2204487"/>
              <a:gd name="connsiteY234" fmla="*/ 3008570 h 3013895"/>
              <a:gd name="connsiteX235" fmla="*/ 957098 w 2204487"/>
              <a:gd name="connsiteY235" fmla="*/ 2987428 h 3013895"/>
              <a:gd name="connsiteX0" fmla="*/ 957098 w 2204487"/>
              <a:gd name="connsiteY0" fmla="*/ 2987428 h 3013895"/>
              <a:gd name="connsiteX1" fmla="*/ 957098 w 2204487"/>
              <a:gd name="connsiteY1" fmla="*/ 2987428 h 3013895"/>
              <a:gd name="connsiteX2" fmla="*/ 1004667 w 2204487"/>
              <a:gd name="connsiteY2" fmla="*/ 2908145 h 3013895"/>
              <a:gd name="connsiteX3" fmla="*/ 1009953 w 2204487"/>
              <a:gd name="connsiteY3" fmla="*/ 2881717 h 3013895"/>
              <a:gd name="connsiteX4" fmla="*/ 968823 w 2204487"/>
              <a:gd name="connsiteY4" fmla="*/ 2547613 h 3013895"/>
              <a:gd name="connsiteX5" fmla="*/ 994096 w 2204487"/>
              <a:gd name="connsiteY5" fmla="*/ 2395447 h 3013895"/>
              <a:gd name="connsiteX6" fmla="*/ 983525 w 2204487"/>
              <a:gd name="connsiteY6" fmla="*/ 2342591 h 3013895"/>
              <a:gd name="connsiteX7" fmla="*/ 978240 w 2204487"/>
              <a:gd name="connsiteY7" fmla="*/ 2300307 h 3013895"/>
              <a:gd name="connsiteX8" fmla="*/ 967669 w 2204487"/>
              <a:gd name="connsiteY8" fmla="*/ 2242166 h 3013895"/>
              <a:gd name="connsiteX9" fmla="*/ 957098 w 2204487"/>
              <a:gd name="connsiteY9" fmla="*/ 2184025 h 3013895"/>
              <a:gd name="connsiteX10" fmla="*/ 951812 w 2204487"/>
              <a:gd name="connsiteY10" fmla="*/ 2168168 h 3013895"/>
              <a:gd name="connsiteX11" fmla="*/ 946526 w 2204487"/>
              <a:gd name="connsiteY11" fmla="*/ 2083599 h 3013895"/>
              <a:gd name="connsiteX12" fmla="*/ 941241 w 2204487"/>
              <a:gd name="connsiteY12" fmla="*/ 2067743 h 3013895"/>
              <a:gd name="connsiteX13" fmla="*/ 935955 w 2204487"/>
              <a:gd name="connsiteY13" fmla="*/ 2036029 h 3013895"/>
              <a:gd name="connsiteX14" fmla="*/ 930670 w 2204487"/>
              <a:gd name="connsiteY14" fmla="*/ 1972603 h 3013895"/>
              <a:gd name="connsiteX15" fmla="*/ 904242 w 2204487"/>
              <a:gd name="connsiteY15" fmla="*/ 1951460 h 3013895"/>
              <a:gd name="connsiteX16" fmla="*/ 888385 w 2204487"/>
              <a:gd name="connsiteY16" fmla="*/ 1940889 h 3013895"/>
              <a:gd name="connsiteX17" fmla="*/ 856672 w 2204487"/>
              <a:gd name="connsiteY17" fmla="*/ 1930318 h 3013895"/>
              <a:gd name="connsiteX18" fmla="*/ 840815 w 2204487"/>
              <a:gd name="connsiteY18" fmla="*/ 1919747 h 3013895"/>
              <a:gd name="connsiteX19" fmla="*/ 819673 w 2204487"/>
              <a:gd name="connsiteY19" fmla="*/ 1914462 h 3013895"/>
              <a:gd name="connsiteX20" fmla="*/ 782674 w 2204487"/>
              <a:gd name="connsiteY20" fmla="*/ 1898605 h 3013895"/>
              <a:gd name="connsiteX21" fmla="*/ 766818 w 2204487"/>
              <a:gd name="connsiteY21" fmla="*/ 1882748 h 3013895"/>
              <a:gd name="connsiteX22" fmla="*/ 750961 w 2204487"/>
              <a:gd name="connsiteY22" fmla="*/ 1872177 h 3013895"/>
              <a:gd name="connsiteX23" fmla="*/ 719248 w 2204487"/>
              <a:gd name="connsiteY23" fmla="*/ 1840464 h 3013895"/>
              <a:gd name="connsiteX24" fmla="*/ 703391 w 2204487"/>
              <a:gd name="connsiteY24" fmla="*/ 1819322 h 3013895"/>
              <a:gd name="connsiteX25" fmla="*/ 676963 w 2204487"/>
              <a:gd name="connsiteY25" fmla="*/ 1808751 h 3013895"/>
              <a:gd name="connsiteX26" fmla="*/ 613537 w 2204487"/>
              <a:gd name="connsiteY26" fmla="*/ 1814036 h 3013895"/>
              <a:gd name="connsiteX27" fmla="*/ 571252 w 2204487"/>
              <a:gd name="connsiteY27" fmla="*/ 1814036 h 3013895"/>
              <a:gd name="connsiteX28" fmla="*/ 560681 w 2204487"/>
              <a:gd name="connsiteY28" fmla="*/ 1782323 h 3013895"/>
              <a:gd name="connsiteX29" fmla="*/ 539539 w 2204487"/>
              <a:gd name="connsiteY29" fmla="*/ 1750610 h 3013895"/>
              <a:gd name="connsiteX30" fmla="*/ 534254 w 2204487"/>
              <a:gd name="connsiteY30" fmla="*/ 1724182 h 3013895"/>
              <a:gd name="connsiteX31" fmla="*/ 550110 w 2204487"/>
              <a:gd name="connsiteY31" fmla="*/ 1671326 h 3013895"/>
              <a:gd name="connsiteX32" fmla="*/ 560681 w 2204487"/>
              <a:gd name="connsiteY32" fmla="*/ 1650184 h 3013895"/>
              <a:gd name="connsiteX33" fmla="*/ 581824 w 2204487"/>
              <a:gd name="connsiteY33" fmla="*/ 1623756 h 3013895"/>
              <a:gd name="connsiteX34" fmla="*/ 576538 w 2204487"/>
              <a:gd name="connsiteY34" fmla="*/ 1560330 h 3013895"/>
              <a:gd name="connsiteX35" fmla="*/ 560681 w 2204487"/>
              <a:gd name="connsiteY35" fmla="*/ 1528617 h 3013895"/>
              <a:gd name="connsiteX36" fmla="*/ 550110 w 2204487"/>
              <a:gd name="connsiteY36" fmla="*/ 1507474 h 3013895"/>
              <a:gd name="connsiteX37" fmla="*/ 544825 w 2204487"/>
              <a:gd name="connsiteY37" fmla="*/ 1481047 h 3013895"/>
              <a:gd name="connsiteX38" fmla="*/ 523683 w 2204487"/>
              <a:gd name="connsiteY38" fmla="*/ 1470476 h 3013895"/>
              <a:gd name="connsiteX39" fmla="*/ 470827 w 2204487"/>
              <a:gd name="connsiteY39" fmla="*/ 1454619 h 3013895"/>
              <a:gd name="connsiteX40" fmla="*/ 402115 w 2204487"/>
              <a:gd name="connsiteY40" fmla="*/ 1449333 h 3013895"/>
              <a:gd name="connsiteX41" fmla="*/ 380973 w 2204487"/>
              <a:gd name="connsiteY41" fmla="*/ 1444048 h 3013895"/>
              <a:gd name="connsiteX42" fmla="*/ 338688 w 2204487"/>
              <a:gd name="connsiteY42" fmla="*/ 1412334 h 3013895"/>
              <a:gd name="connsiteX43" fmla="*/ 322832 w 2204487"/>
              <a:gd name="connsiteY43" fmla="*/ 1401763 h 3013895"/>
              <a:gd name="connsiteX44" fmla="*/ 312261 w 2204487"/>
              <a:gd name="connsiteY44" fmla="*/ 1385907 h 3013895"/>
              <a:gd name="connsiteX45" fmla="*/ 296404 w 2204487"/>
              <a:gd name="connsiteY45" fmla="*/ 1375336 h 3013895"/>
              <a:gd name="connsiteX46" fmla="*/ 285833 w 2204487"/>
              <a:gd name="connsiteY46" fmla="*/ 1354193 h 3013895"/>
              <a:gd name="connsiteX47" fmla="*/ 275262 w 2204487"/>
              <a:gd name="connsiteY47" fmla="*/ 1338337 h 3013895"/>
              <a:gd name="connsiteX48" fmla="*/ 264691 w 2204487"/>
              <a:gd name="connsiteY48" fmla="*/ 1306623 h 3013895"/>
              <a:gd name="connsiteX49" fmla="*/ 259405 w 2204487"/>
              <a:gd name="connsiteY49" fmla="*/ 1290767 h 3013895"/>
              <a:gd name="connsiteX50" fmla="*/ 254120 w 2204487"/>
              <a:gd name="connsiteY50" fmla="*/ 1274910 h 3013895"/>
              <a:gd name="connsiteX51" fmla="*/ 238263 w 2204487"/>
              <a:gd name="connsiteY51" fmla="*/ 1259054 h 3013895"/>
              <a:gd name="connsiteX52" fmla="*/ 227692 w 2204487"/>
              <a:gd name="connsiteY52" fmla="*/ 1243197 h 3013895"/>
              <a:gd name="connsiteX53" fmla="*/ 211835 w 2204487"/>
              <a:gd name="connsiteY53" fmla="*/ 1232626 h 3013895"/>
              <a:gd name="connsiteX54" fmla="*/ 206550 w 2204487"/>
              <a:gd name="connsiteY54" fmla="*/ 1216769 h 3013895"/>
              <a:gd name="connsiteX55" fmla="*/ 185407 w 2204487"/>
              <a:gd name="connsiteY55" fmla="*/ 1190341 h 3013895"/>
              <a:gd name="connsiteX56" fmla="*/ 180122 w 2204487"/>
              <a:gd name="connsiteY56" fmla="*/ 1174485 h 3013895"/>
              <a:gd name="connsiteX57" fmla="*/ 143123 w 2204487"/>
              <a:gd name="connsiteY57" fmla="*/ 1126915 h 3013895"/>
              <a:gd name="connsiteX58" fmla="*/ 137837 w 2204487"/>
              <a:gd name="connsiteY58" fmla="*/ 1111058 h 3013895"/>
              <a:gd name="connsiteX59" fmla="*/ 111410 w 2204487"/>
              <a:gd name="connsiteY59" fmla="*/ 1074059 h 3013895"/>
              <a:gd name="connsiteX60" fmla="*/ 90267 w 2204487"/>
              <a:gd name="connsiteY60" fmla="*/ 1026489 h 3013895"/>
              <a:gd name="connsiteX61" fmla="*/ 74411 w 2204487"/>
              <a:gd name="connsiteY61" fmla="*/ 978919 h 3013895"/>
              <a:gd name="connsiteX62" fmla="*/ 42698 w 2204487"/>
              <a:gd name="connsiteY62" fmla="*/ 931350 h 3013895"/>
              <a:gd name="connsiteX63" fmla="*/ 32126 w 2204487"/>
              <a:gd name="connsiteY63" fmla="*/ 915493 h 3013895"/>
              <a:gd name="connsiteX64" fmla="*/ 16270 w 2204487"/>
              <a:gd name="connsiteY64" fmla="*/ 894351 h 3013895"/>
              <a:gd name="connsiteX65" fmla="*/ 413 w 2204487"/>
              <a:gd name="connsiteY65" fmla="*/ 841495 h 3013895"/>
              <a:gd name="connsiteX66" fmla="*/ 5699 w 2204487"/>
              <a:gd name="connsiteY66" fmla="*/ 735784 h 3013895"/>
              <a:gd name="connsiteX67" fmla="*/ 37412 w 2204487"/>
              <a:gd name="connsiteY67" fmla="*/ 714642 h 3013895"/>
              <a:gd name="connsiteX68" fmla="*/ 69125 w 2204487"/>
              <a:gd name="connsiteY68" fmla="*/ 693500 h 3013895"/>
              <a:gd name="connsiteX69" fmla="*/ 84982 w 2204487"/>
              <a:gd name="connsiteY69" fmla="*/ 682929 h 3013895"/>
              <a:gd name="connsiteX70" fmla="*/ 116695 w 2204487"/>
              <a:gd name="connsiteY70" fmla="*/ 672358 h 3013895"/>
              <a:gd name="connsiteX71" fmla="*/ 153694 w 2204487"/>
              <a:gd name="connsiteY71" fmla="*/ 630073 h 3013895"/>
              <a:gd name="connsiteX72" fmla="*/ 169551 w 2204487"/>
              <a:gd name="connsiteY72" fmla="*/ 582503 h 3013895"/>
              <a:gd name="connsiteX73" fmla="*/ 174836 w 2204487"/>
              <a:gd name="connsiteY73" fmla="*/ 566647 h 3013895"/>
              <a:gd name="connsiteX74" fmla="*/ 190693 w 2204487"/>
              <a:gd name="connsiteY74" fmla="*/ 497934 h 3013895"/>
              <a:gd name="connsiteX75" fmla="*/ 195978 w 2204487"/>
              <a:gd name="connsiteY75" fmla="*/ 482078 h 3013895"/>
              <a:gd name="connsiteX76" fmla="*/ 217121 w 2204487"/>
              <a:gd name="connsiteY76" fmla="*/ 450365 h 3013895"/>
              <a:gd name="connsiteX77" fmla="*/ 227692 w 2204487"/>
              <a:gd name="connsiteY77" fmla="*/ 434508 h 3013895"/>
              <a:gd name="connsiteX78" fmla="*/ 238263 w 2204487"/>
              <a:gd name="connsiteY78" fmla="*/ 418651 h 3013895"/>
              <a:gd name="connsiteX79" fmla="*/ 254120 w 2204487"/>
              <a:gd name="connsiteY79" fmla="*/ 408080 h 3013895"/>
              <a:gd name="connsiteX80" fmla="*/ 275262 w 2204487"/>
              <a:gd name="connsiteY80" fmla="*/ 376367 h 3013895"/>
              <a:gd name="connsiteX81" fmla="*/ 285833 w 2204487"/>
              <a:gd name="connsiteY81" fmla="*/ 360510 h 3013895"/>
              <a:gd name="connsiteX82" fmla="*/ 301689 w 2204487"/>
              <a:gd name="connsiteY82" fmla="*/ 349939 h 3013895"/>
              <a:gd name="connsiteX83" fmla="*/ 312261 w 2204487"/>
              <a:gd name="connsiteY83" fmla="*/ 339368 h 3013895"/>
              <a:gd name="connsiteX84" fmla="*/ 328117 w 2204487"/>
              <a:gd name="connsiteY84" fmla="*/ 334082 h 3013895"/>
              <a:gd name="connsiteX85" fmla="*/ 343974 w 2204487"/>
              <a:gd name="connsiteY85" fmla="*/ 323511 h 3013895"/>
              <a:gd name="connsiteX86" fmla="*/ 365116 w 2204487"/>
              <a:gd name="connsiteY86" fmla="*/ 281227 h 3013895"/>
              <a:gd name="connsiteX87" fmla="*/ 375687 w 2204487"/>
              <a:gd name="connsiteY87" fmla="*/ 249514 h 3013895"/>
              <a:gd name="connsiteX88" fmla="*/ 380973 w 2204487"/>
              <a:gd name="connsiteY88" fmla="*/ 233657 h 3013895"/>
              <a:gd name="connsiteX89" fmla="*/ 396829 w 2204487"/>
              <a:gd name="connsiteY89" fmla="*/ 217800 h 3013895"/>
              <a:gd name="connsiteX90" fmla="*/ 402115 w 2204487"/>
              <a:gd name="connsiteY90" fmla="*/ 201944 h 3013895"/>
              <a:gd name="connsiteX91" fmla="*/ 433828 w 2204487"/>
              <a:gd name="connsiteY91" fmla="*/ 175516 h 3013895"/>
              <a:gd name="connsiteX92" fmla="*/ 454970 w 2204487"/>
              <a:gd name="connsiteY92" fmla="*/ 143803 h 3013895"/>
              <a:gd name="connsiteX93" fmla="*/ 465541 w 2204487"/>
              <a:gd name="connsiteY93" fmla="*/ 127946 h 3013895"/>
              <a:gd name="connsiteX94" fmla="*/ 476113 w 2204487"/>
              <a:gd name="connsiteY94" fmla="*/ 117375 h 3013895"/>
              <a:gd name="connsiteX95" fmla="*/ 486684 w 2204487"/>
              <a:gd name="connsiteY95" fmla="*/ 101518 h 3013895"/>
              <a:gd name="connsiteX96" fmla="*/ 502540 w 2204487"/>
              <a:gd name="connsiteY96" fmla="*/ 90947 h 3013895"/>
              <a:gd name="connsiteX97" fmla="*/ 523683 w 2204487"/>
              <a:gd name="connsiteY97" fmla="*/ 69805 h 3013895"/>
              <a:gd name="connsiteX98" fmla="*/ 550110 w 2204487"/>
              <a:gd name="connsiteY98" fmla="*/ 43377 h 3013895"/>
              <a:gd name="connsiteX99" fmla="*/ 571252 w 2204487"/>
              <a:gd name="connsiteY99" fmla="*/ 53948 h 3013895"/>
              <a:gd name="connsiteX100" fmla="*/ 587109 w 2204487"/>
              <a:gd name="connsiteY100" fmla="*/ 64519 h 3013895"/>
              <a:gd name="connsiteX101" fmla="*/ 624108 w 2204487"/>
              <a:gd name="connsiteY101" fmla="*/ 59234 h 3013895"/>
              <a:gd name="connsiteX102" fmla="*/ 639965 w 2204487"/>
              <a:gd name="connsiteY102" fmla="*/ 48663 h 3013895"/>
              <a:gd name="connsiteX103" fmla="*/ 814388 w 2204487"/>
              <a:gd name="connsiteY103" fmla="*/ 59234 h 3013895"/>
              <a:gd name="connsiteX104" fmla="*/ 846101 w 2204487"/>
              <a:gd name="connsiteY104" fmla="*/ 53948 h 3013895"/>
              <a:gd name="connsiteX105" fmla="*/ 877814 w 2204487"/>
              <a:gd name="connsiteY105" fmla="*/ 32806 h 3013895"/>
              <a:gd name="connsiteX106" fmla="*/ 893671 w 2204487"/>
              <a:gd name="connsiteY106" fmla="*/ 27521 h 3013895"/>
              <a:gd name="connsiteX107" fmla="*/ 972954 w 2204487"/>
              <a:gd name="connsiteY107" fmla="*/ 32806 h 3013895"/>
              <a:gd name="connsiteX108" fmla="*/ 1009953 w 2204487"/>
              <a:gd name="connsiteY108" fmla="*/ 48663 h 3013895"/>
              <a:gd name="connsiteX109" fmla="*/ 1025810 w 2204487"/>
              <a:gd name="connsiteY109" fmla="*/ 64519 h 3013895"/>
              <a:gd name="connsiteX110" fmla="*/ 1046952 w 2204487"/>
              <a:gd name="connsiteY110" fmla="*/ 69805 h 3013895"/>
              <a:gd name="connsiteX111" fmla="*/ 1089236 w 2204487"/>
              <a:gd name="connsiteY111" fmla="*/ 59234 h 3013895"/>
              <a:gd name="connsiteX112" fmla="*/ 1110378 w 2204487"/>
              <a:gd name="connsiteY112" fmla="*/ 48663 h 3013895"/>
              <a:gd name="connsiteX113" fmla="*/ 1126235 w 2204487"/>
              <a:gd name="connsiteY113" fmla="*/ 43377 h 3013895"/>
              <a:gd name="connsiteX114" fmla="*/ 1142092 w 2204487"/>
              <a:gd name="connsiteY114" fmla="*/ 32806 h 3013895"/>
              <a:gd name="connsiteX115" fmla="*/ 1173805 w 2204487"/>
              <a:gd name="connsiteY115" fmla="*/ 22235 h 3013895"/>
              <a:gd name="connsiteX116" fmla="*/ 1189662 w 2204487"/>
              <a:gd name="connsiteY116" fmla="*/ 16950 h 3013895"/>
              <a:gd name="connsiteX117" fmla="*/ 1205518 w 2204487"/>
              <a:gd name="connsiteY117" fmla="*/ 6378 h 3013895"/>
              <a:gd name="connsiteX118" fmla="*/ 1300658 w 2204487"/>
              <a:gd name="connsiteY118" fmla="*/ 11664 h 3013895"/>
              <a:gd name="connsiteX119" fmla="*/ 1332372 w 2204487"/>
              <a:gd name="connsiteY119" fmla="*/ 38092 h 3013895"/>
              <a:gd name="connsiteX120" fmla="*/ 1348228 w 2204487"/>
              <a:gd name="connsiteY120" fmla="*/ 43377 h 3013895"/>
              <a:gd name="connsiteX121" fmla="*/ 1379941 w 2204487"/>
              <a:gd name="connsiteY121" fmla="*/ 64519 h 3013895"/>
              <a:gd name="connsiteX122" fmla="*/ 1390513 w 2204487"/>
              <a:gd name="connsiteY122" fmla="*/ 80376 h 3013895"/>
              <a:gd name="connsiteX123" fmla="*/ 1438083 w 2204487"/>
              <a:gd name="connsiteY123" fmla="*/ 117375 h 3013895"/>
              <a:gd name="connsiteX124" fmla="*/ 1453939 w 2204487"/>
              <a:gd name="connsiteY124" fmla="*/ 122660 h 3013895"/>
              <a:gd name="connsiteX125" fmla="*/ 1490938 w 2204487"/>
              <a:gd name="connsiteY125" fmla="*/ 164945 h 3013895"/>
              <a:gd name="connsiteX126" fmla="*/ 1496224 w 2204487"/>
              <a:gd name="connsiteY126" fmla="*/ 180802 h 3013895"/>
              <a:gd name="connsiteX127" fmla="*/ 1533222 w 2204487"/>
              <a:gd name="connsiteY127" fmla="*/ 212515 h 3013895"/>
              <a:gd name="connsiteX128" fmla="*/ 1543793 w 2204487"/>
              <a:gd name="connsiteY128" fmla="*/ 233657 h 3013895"/>
              <a:gd name="connsiteX129" fmla="*/ 1549079 w 2204487"/>
              <a:gd name="connsiteY129" fmla="*/ 249514 h 3013895"/>
              <a:gd name="connsiteX130" fmla="*/ 1570221 w 2204487"/>
              <a:gd name="connsiteY130" fmla="*/ 265370 h 3013895"/>
              <a:gd name="connsiteX131" fmla="*/ 1601935 w 2204487"/>
              <a:gd name="connsiteY131" fmla="*/ 286513 h 3013895"/>
              <a:gd name="connsiteX132" fmla="*/ 1649504 w 2204487"/>
              <a:gd name="connsiteY132" fmla="*/ 323511 h 3013895"/>
              <a:gd name="connsiteX133" fmla="*/ 1675932 w 2204487"/>
              <a:gd name="connsiteY133" fmla="*/ 328797 h 3013895"/>
              <a:gd name="connsiteX134" fmla="*/ 1707646 w 2204487"/>
              <a:gd name="connsiteY134" fmla="*/ 339368 h 3013895"/>
              <a:gd name="connsiteX135" fmla="*/ 1749930 w 2204487"/>
              <a:gd name="connsiteY135" fmla="*/ 344654 h 3013895"/>
              <a:gd name="connsiteX136" fmla="*/ 1765787 w 2204487"/>
              <a:gd name="connsiteY136" fmla="*/ 349939 h 3013895"/>
              <a:gd name="connsiteX137" fmla="*/ 1786929 w 2204487"/>
              <a:gd name="connsiteY137" fmla="*/ 360510 h 3013895"/>
              <a:gd name="connsiteX138" fmla="*/ 1845070 w 2204487"/>
              <a:gd name="connsiteY138" fmla="*/ 376367 h 3013895"/>
              <a:gd name="connsiteX139" fmla="*/ 1882069 w 2204487"/>
              <a:gd name="connsiteY139" fmla="*/ 392223 h 3013895"/>
              <a:gd name="connsiteX140" fmla="*/ 1897925 w 2204487"/>
              <a:gd name="connsiteY140" fmla="*/ 408080 h 3013895"/>
              <a:gd name="connsiteX141" fmla="*/ 1919067 w 2204487"/>
              <a:gd name="connsiteY141" fmla="*/ 413366 h 3013895"/>
              <a:gd name="connsiteX142" fmla="*/ 1934924 w 2204487"/>
              <a:gd name="connsiteY142" fmla="*/ 418651 h 3013895"/>
              <a:gd name="connsiteX143" fmla="*/ 1966637 w 2204487"/>
              <a:gd name="connsiteY143" fmla="*/ 439793 h 3013895"/>
              <a:gd name="connsiteX144" fmla="*/ 1998351 w 2204487"/>
              <a:gd name="connsiteY144" fmla="*/ 460936 h 3013895"/>
              <a:gd name="connsiteX145" fmla="*/ 2035350 w 2204487"/>
              <a:gd name="connsiteY145" fmla="*/ 487363 h 3013895"/>
              <a:gd name="connsiteX146" fmla="*/ 2045921 w 2204487"/>
              <a:gd name="connsiteY146" fmla="*/ 503220 h 3013895"/>
              <a:gd name="connsiteX147" fmla="*/ 2051206 w 2204487"/>
              <a:gd name="connsiteY147" fmla="*/ 519077 h 3013895"/>
              <a:gd name="connsiteX148" fmla="*/ 2061777 w 2204487"/>
              <a:gd name="connsiteY148" fmla="*/ 566647 h 3013895"/>
              <a:gd name="connsiteX149" fmla="*/ 2067063 w 2204487"/>
              <a:gd name="connsiteY149" fmla="*/ 630073 h 3013895"/>
              <a:gd name="connsiteX150" fmla="*/ 2104062 w 2204487"/>
              <a:gd name="connsiteY150" fmla="*/ 672358 h 3013895"/>
              <a:gd name="connsiteX151" fmla="*/ 2125204 w 2204487"/>
              <a:gd name="connsiteY151" fmla="*/ 709356 h 3013895"/>
              <a:gd name="connsiteX152" fmla="*/ 2151632 w 2204487"/>
              <a:gd name="connsiteY152" fmla="*/ 783354 h 3013895"/>
              <a:gd name="connsiteX153" fmla="*/ 2162203 w 2204487"/>
              <a:gd name="connsiteY153" fmla="*/ 799211 h 3013895"/>
              <a:gd name="connsiteX154" fmla="*/ 2172774 w 2204487"/>
              <a:gd name="connsiteY154" fmla="*/ 836210 h 3013895"/>
              <a:gd name="connsiteX155" fmla="*/ 2178059 w 2204487"/>
              <a:gd name="connsiteY155" fmla="*/ 852066 h 3013895"/>
              <a:gd name="connsiteX156" fmla="*/ 2183345 w 2204487"/>
              <a:gd name="connsiteY156" fmla="*/ 878494 h 3013895"/>
              <a:gd name="connsiteX157" fmla="*/ 2188630 w 2204487"/>
              <a:gd name="connsiteY157" fmla="*/ 894351 h 3013895"/>
              <a:gd name="connsiteX158" fmla="*/ 2193916 w 2204487"/>
              <a:gd name="connsiteY158" fmla="*/ 915493 h 3013895"/>
              <a:gd name="connsiteX159" fmla="*/ 2204487 w 2204487"/>
              <a:gd name="connsiteY159" fmla="*/ 952492 h 3013895"/>
              <a:gd name="connsiteX160" fmla="*/ 2119918 w 2204487"/>
              <a:gd name="connsiteY160" fmla="*/ 1068774 h 3013895"/>
              <a:gd name="connsiteX161" fmla="*/ 2093491 w 2204487"/>
              <a:gd name="connsiteY161" fmla="*/ 1074059 h 3013895"/>
              <a:gd name="connsiteX162" fmla="*/ 2104062 w 2204487"/>
              <a:gd name="connsiteY162" fmla="*/ 1174485 h 3013895"/>
              <a:gd name="connsiteX163" fmla="*/ 2114633 w 2204487"/>
              <a:gd name="connsiteY163" fmla="*/ 1190341 h 3013895"/>
              <a:gd name="connsiteX164" fmla="*/ 2130489 w 2204487"/>
              <a:gd name="connsiteY164" fmla="*/ 1206198 h 3013895"/>
              <a:gd name="connsiteX165" fmla="*/ 2146346 w 2204487"/>
              <a:gd name="connsiteY165" fmla="*/ 1237911 h 3013895"/>
              <a:gd name="connsiteX166" fmla="*/ 2151632 w 2204487"/>
              <a:gd name="connsiteY166" fmla="*/ 1253768 h 3013895"/>
              <a:gd name="connsiteX167" fmla="*/ 2141061 w 2204487"/>
              <a:gd name="connsiteY167" fmla="*/ 1354193 h 3013895"/>
              <a:gd name="connsiteX168" fmla="*/ 2130489 w 2204487"/>
              <a:gd name="connsiteY168" fmla="*/ 1370050 h 3013895"/>
              <a:gd name="connsiteX169" fmla="*/ 2114633 w 2204487"/>
              <a:gd name="connsiteY169" fmla="*/ 1385907 h 3013895"/>
              <a:gd name="connsiteX170" fmla="*/ 2098776 w 2204487"/>
              <a:gd name="connsiteY170" fmla="*/ 1396478 h 3013895"/>
              <a:gd name="connsiteX171" fmla="*/ 2077634 w 2204487"/>
              <a:gd name="connsiteY171" fmla="*/ 1428191 h 3013895"/>
              <a:gd name="connsiteX172" fmla="*/ 2072348 w 2204487"/>
              <a:gd name="connsiteY172" fmla="*/ 1444048 h 3013895"/>
              <a:gd name="connsiteX173" fmla="*/ 2056492 w 2204487"/>
              <a:gd name="connsiteY173" fmla="*/ 1454619 h 3013895"/>
              <a:gd name="connsiteX174" fmla="*/ 2045921 w 2204487"/>
              <a:gd name="connsiteY174" fmla="*/ 1475761 h 3013895"/>
              <a:gd name="connsiteX175" fmla="*/ 2030064 w 2204487"/>
              <a:gd name="connsiteY175" fmla="*/ 1486332 h 3013895"/>
              <a:gd name="connsiteX176" fmla="*/ 2014207 w 2204487"/>
              <a:gd name="connsiteY176" fmla="*/ 1502189 h 3013895"/>
              <a:gd name="connsiteX177" fmla="*/ 2003636 w 2204487"/>
              <a:gd name="connsiteY177" fmla="*/ 1518045 h 3013895"/>
              <a:gd name="connsiteX178" fmla="*/ 1982494 w 2204487"/>
              <a:gd name="connsiteY178" fmla="*/ 1528617 h 3013895"/>
              <a:gd name="connsiteX179" fmla="*/ 1950781 w 2204487"/>
              <a:gd name="connsiteY179" fmla="*/ 1549759 h 3013895"/>
              <a:gd name="connsiteX180" fmla="*/ 1934924 w 2204487"/>
              <a:gd name="connsiteY180" fmla="*/ 1560330 h 3013895"/>
              <a:gd name="connsiteX181" fmla="*/ 1908496 w 2204487"/>
              <a:gd name="connsiteY181" fmla="*/ 1565615 h 3013895"/>
              <a:gd name="connsiteX182" fmla="*/ 1866212 w 2204487"/>
              <a:gd name="connsiteY182" fmla="*/ 1576186 h 3013895"/>
              <a:gd name="connsiteX183" fmla="*/ 1829213 w 2204487"/>
              <a:gd name="connsiteY183" fmla="*/ 1592043 h 3013895"/>
              <a:gd name="connsiteX184" fmla="*/ 1771072 w 2204487"/>
              <a:gd name="connsiteY184" fmla="*/ 1602614 h 3013895"/>
              <a:gd name="connsiteX185" fmla="*/ 1755215 w 2204487"/>
              <a:gd name="connsiteY185" fmla="*/ 1607900 h 3013895"/>
              <a:gd name="connsiteX186" fmla="*/ 1734073 w 2204487"/>
              <a:gd name="connsiteY186" fmla="*/ 1613185 h 3013895"/>
              <a:gd name="connsiteX187" fmla="*/ 1718217 w 2204487"/>
              <a:gd name="connsiteY187" fmla="*/ 1623756 h 3013895"/>
              <a:gd name="connsiteX188" fmla="*/ 1702360 w 2204487"/>
              <a:gd name="connsiteY188" fmla="*/ 1629042 h 3013895"/>
              <a:gd name="connsiteX189" fmla="*/ 1686503 w 2204487"/>
              <a:gd name="connsiteY189" fmla="*/ 1639613 h 3013895"/>
              <a:gd name="connsiteX190" fmla="*/ 1654790 w 2204487"/>
              <a:gd name="connsiteY190" fmla="*/ 1650184 h 3013895"/>
              <a:gd name="connsiteX191" fmla="*/ 1617791 w 2204487"/>
              <a:gd name="connsiteY191" fmla="*/ 1692469 h 3013895"/>
              <a:gd name="connsiteX192" fmla="*/ 1591363 w 2204487"/>
              <a:gd name="connsiteY192" fmla="*/ 1718896 h 3013895"/>
              <a:gd name="connsiteX193" fmla="*/ 1580792 w 2204487"/>
              <a:gd name="connsiteY193" fmla="*/ 1782323 h 3013895"/>
              <a:gd name="connsiteX194" fmla="*/ 1575507 w 2204487"/>
              <a:gd name="connsiteY194" fmla="*/ 1798180 h 3013895"/>
              <a:gd name="connsiteX195" fmla="*/ 1559650 w 2204487"/>
              <a:gd name="connsiteY195" fmla="*/ 1803465 h 3013895"/>
              <a:gd name="connsiteX196" fmla="*/ 1527937 w 2204487"/>
              <a:gd name="connsiteY196" fmla="*/ 1829893 h 3013895"/>
              <a:gd name="connsiteX197" fmla="*/ 1517366 w 2204487"/>
              <a:gd name="connsiteY197" fmla="*/ 1845750 h 3013895"/>
              <a:gd name="connsiteX198" fmla="*/ 1473301 w 2204487"/>
              <a:gd name="connsiteY198" fmla="*/ 1853358 h 3013895"/>
              <a:gd name="connsiteX199" fmla="*/ 1445107 w 2204487"/>
              <a:gd name="connsiteY199" fmla="*/ 1863345 h 3013895"/>
              <a:gd name="connsiteX200" fmla="*/ 1385227 w 2204487"/>
              <a:gd name="connsiteY200" fmla="*/ 1893319 h 3013895"/>
              <a:gd name="connsiteX201" fmla="*/ 1353514 w 2204487"/>
              <a:gd name="connsiteY201" fmla="*/ 1898605 h 3013895"/>
              <a:gd name="connsiteX202" fmla="*/ 1348228 w 2204487"/>
              <a:gd name="connsiteY202" fmla="*/ 1935604 h 3013895"/>
              <a:gd name="connsiteX203" fmla="*/ 1337657 w 2204487"/>
              <a:gd name="connsiteY203" fmla="*/ 1951460 h 3013895"/>
              <a:gd name="connsiteX204" fmla="*/ 1321800 w 2204487"/>
              <a:gd name="connsiteY204" fmla="*/ 1977888 h 3013895"/>
              <a:gd name="connsiteX205" fmla="*/ 1316515 w 2204487"/>
              <a:gd name="connsiteY205" fmla="*/ 1993745 h 3013895"/>
              <a:gd name="connsiteX206" fmla="*/ 1295373 w 2204487"/>
              <a:gd name="connsiteY206" fmla="*/ 2025458 h 3013895"/>
              <a:gd name="connsiteX207" fmla="*/ 1284802 w 2204487"/>
              <a:gd name="connsiteY207" fmla="*/ 2041315 h 3013895"/>
              <a:gd name="connsiteX208" fmla="*/ 1279516 w 2204487"/>
              <a:gd name="connsiteY208" fmla="*/ 2057171 h 3013895"/>
              <a:gd name="connsiteX209" fmla="*/ 1268945 w 2204487"/>
              <a:gd name="connsiteY209" fmla="*/ 2067743 h 3013895"/>
              <a:gd name="connsiteX210" fmla="*/ 1247803 w 2204487"/>
              <a:gd name="connsiteY210" fmla="*/ 2141740 h 3013895"/>
              <a:gd name="connsiteX211" fmla="*/ 1226661 w 2204487"/>
              <a:gd name="connsiteY211" fmla="*/ 2173454 h 3013895"/>
              <a:gd name="connsiteX212" fmla="*/ 1221375 w 2204487"/>
              <a:gd name="connsiteY212" fmla="*/ 2194596 h 3013895"/>
              <a:gd name="connsiteX213" fmla="*/ 1210804 w 2204487"/>
              <a:gd name="connsiteY213" fmla="*/ 2215738 h 3013895"/>
              <a:gd name="connsiteX214" fmla="*/ 1205518 w 2204487"/>
              <a:gd name="connsiteY214" fmla="*/ 2247451 h 3013895"/>
              <a:gd name="connsiteX215" fmla="*/ 1194947 w 2204487"/>
              <a:gd name="connsiteY215" fmla="*/ 2284450 h 3013895"/>
              <a:gd name="connsiteX216" fmla="*/ 1184376 w 2204487"/>
              <a:gd name="connsiteY216" fmla="*/ 2300307 h 3013895"/>
              <a:gd name="connsiteX217" fmla="*/ 1179091 w 2204487"/>
              <a:gd name="connsiteY217" fmla="*/ 2316163 h 3013895"/>
              <a:gd name="connsiteX218" fmla="*/ 1173805 w 2204487"/>
              <a:gd name="connsiteY218" fmla="*/ 2342591 h 3013895"/>
              <a:gd name="connsiteX219" fmla="*/ 1163234 w 2204487"/>
              <a:gd name="connsiteY219" fmla="*/ 2358448 h 3013895"/>
              <a:gd name="connsiteX220" fmla="*/ 1157948 w 2204487"/>
              <a:gd name="connsiteY220" fmla="*/ 2379590 h 3013895"/>
              <a:gd name="connsiteX221" fmla="*/ 1152663 w 2204487"/>
              <a:gd name="connsiteY221" fmla="*/ 2395447 h 3013895"/>
              <a:gd name="connsiteX222" fmla="*/ 1147377 w 2204487"/>
              <a:gd name="connsiteY222" fmla="*/ 2443017 h 3013895"/>
              <a:gd name="connsiteX223" fmla="*/ 1152663 w 2204487"/>
              <a:gd name="connsiteY223" fmla="*/ 2591012 h 3013895"/>
              <a:gd name="connsiteX224" fmla="*/ 1157948 w 2204487"/>
              <a:gd name="connsiteY224" fmla="*/ 2617440 h 3013895"/>
              <a:gd name="connsiteX225" fmla="*/ 1163234 w 2204487"/>
              <a:gd name="connsiteY225" fmla="*/ 2696723 h 3013895"/>
              <a:gd name="connsiteX226" fmla="*/ 1168520 w 2204487"/>
              <a:gd name="connsiteY226" fmla="*/ 2712580 h 3013895"/>
              <a:gd name="connsiteX227" fmla="*/ 1173805 w 2204487"/>
              <a:gd name="connsiteY227" fmla="*/ 2739007 h 3013895"/>
              <a:gd name="connsiteX228" fmla="*/ 1184376 w 2204487"/>
              <a:gd name="connsiteY228" fmla="*/ 2786577 h 3013895"/>
              <a:gd name="connsiteX229" fmla="*/ 1194947 w 2204487"/>
              <a:gd name="connsiteY229" fmla="*/ 2844718 h 3013895"/>
              <a:gd name="connsiteX230" fmla="*/ 1200233 w 2204487"/>
              <a:gd name="connsiteY230" fmla="*/ 2865860 h 3013895"/>
              <a:gd name="connsiteX231" fmla="*/ 1210804 w 2204487"/>
              <a:gd name="connsiteY231" fmla="*/ 2939858 h 3013895"/>
              <a:gd name="connsiteX232" fmla="*/ 1216089 w 2204487"/>
              <a:gd name="connsiteY232" fmla="*/ 2961000 h 3013895"/>
              <a:gd name="connsiteX233" fmla="*/ 1226661 w 2204487"/>
              <a:gd name="connsiteY233" fmla="*/ 3008570 h 3013895"/>
              <a:gd name="connsiteX234" fmla="*/ 1015239 w 2204487"/>
              <a:gd name="connsiteY234" fmla="*/ 3008570 h 3013895"/>
              <a:gd name="connsiteX235" fmla="*/ 957098 w 2204487"/>
              <a:gd name="connsiteY235" fmla="*/ 2987428 h 3013895"/>
              <a:gd name="connsiteX0" fmla="*/ 957098 w 2204487"/>
              <a:gd name="connsiteY0" fmla="*/ 2987428 h 3013895"/>
              <a:gd name="connsiteX1" fmla="*/ 957098 w 2204487"/>
              <a:gd name="connsiteY1" fmla="*/ 2987428 h 3013895"/>
              <a:gd name="connsiteX2" fmla="*/ 1004667 w 2204487"/>
              <a:gd name="connsiteY2" fmla="*/ 2908145 h 3013895"/>
              <a:gd name="connsiteX3" fmla="*/ 968823 w 2204487"/>
              <a:gd name="connsiteY3" fmla="*/ 2547613 h 3013895"/>
              <a:gd name="connsiteX4" fmla="*/ 994096 w 2204487"/>
              <a:gd name="connsiteY4" fmla="*/ 2395447 h 3013895"/>
              <a:gd name="connsiteX5" fmla="*/ 983525 w 2204487"/>
              <a:gd name="connsiteY5" fmla="*/ 2342591 h 3013895"/>
              <a:gd name="connsiteX6" fmla="*/ 978240 w 2204487"/>
              <a:gd name="connsiteY6" fmla="*/ 2300307 h 3013895"/>
              <a:gd name="connsiteX7" fmla="*/ 967669 w 2204487"/>
              <a:gd name="connsiteY7" fmla="*/ 2242166 h 3013895"/>
              <a:gd name="connsiteX8" fmla="*/ 957098 w 2204487"/>
              <a:gd name="connsiteY8" fmla="*/ 2184025 h 3013895"/>
              <a:gd name="connsiteX9" fmla="*/ 951812 w 2204487"/>
              <a:gd name="connsiteY9" fmla="*/ 2168168 h 3013895"/>
              <a:gd name="connsiteX10" fmla="*/ 946526 w 2204487"/>
              <a:gd name="connsiteY10" fmla="*/ 2083599 h 3013895"/>
              <a:gd name="connsiteX11" fmla="*/ 941241 w 2204487"/>
              <a:gd name="connsiteY11" fmla="*/ 2067743 h 3013895"/>
              <a:gd name="connsiteX12" fmla="*/ 935955 w 2204487"/>
              <a:gd name="connsiteY12" fmla="*/ 2036029 h 3013895"/>
              <a:gd name="connsiteX13" fmla="*/ 930670 w 2204487"/>
              <a:gd name="connsiteY13" fmla="*/ 1972603 h 3013895"/>
              <a:gd name="connsiteX14" fmla="*/ 904242 w 2204487"/>
              <a:gd name="connsiteY14" fmla="*/ 1951460 h 3013895"/>
              <a:gd name="connsiteX15" fmla="*/ 888385 w 2204487"/>
              <a:gd name="connsiteY15" fmla="*/ 1940889 h 3013895"/>
              <a:gd name="connsiteX16" fmla="*/ 856672 w 2204487"/>
              <a:gd name="connsiteY16" fmla="*/ 1930318 h 3013895"/>
              <a:gd name="connsiteX17" fmla="*/ 840815 w 2204487"/>
              <a:gd name="connsiteY17" fmla="*/ 1919747 h 3013895"/>
              <a:gd name="connsiteX18" fmla="*/ 819673 w 2204487"/>
              <a:gd name="connsiteY18" fmla="*/ 1914462 h 3013895"/>
              <a:gd name="connsiteX19" fmla="*/ 782674 w 2204487"/>
              <a:gd name="connsiteY19" fmla="*/ 1898605 h 3013895"/>
              <a:gd name="connsiteX20" fmla="*/ 766818 w 2204487"/>
              <a:gd name="connsiteY20" fmla="*/ 1882748 h 3013895"/>
              <a:gd name="connsiteX21" fmla="*/ 750961 w 2204487"/>
              <a:gd name="connsiteY21" fmla="*/ 1872177 h 3013895"/>
              <a:gd name="connsiteX22" fmla="*/ 719248 w 2204487"/>
              <a:gd name="connsiteY22" fmla="*/ 1840464 h 3013895"/>
              <a:gd name="connsiteX23" fmla="*/ 703391 w 2204487"/>
              <a:gd name="connsiteY23" fmla="*/ 1819322 h 3013895"/>
              <a:gd name="connsiteX24" fmla="*/ 676963 w 2204487"/>
              <a:gd name="connsiteY24" fmla="*/ 1808751 h 3013895"/>
              <a:gd name="connsiteX25" fmla="*/ 613537 w 2204487"/>
              <a:gd name="connsiteY25" fmla="*/ 1814036 h 3013895"/>
              <a:gd name="connsiteX26" fmla="*/ 571252 w 2204487"/>
              <a:gd name="connsiteY26" fmla="*/ 1814036 h 3013895"/>
              <a:gd name="connsiteX27" fmla="*/ 560681 w 2204487"/>
              <a:gd name="connsiteY27" fmla="*/ 1782323 h 3013895"/>
              <a:gd name="connsiteX28" fmla="*/ 539539 w 2204487"/>
              <a:gd name="connsiteY28" fmla="*/ 1750610 h 3013895"/>
              <a:gd name="connsiteX29" fmla="*/ 534254 w 2204487"/>
              <a:gd name="connsiteY29" fmla="*/ 1724182 h 3013895"/>
              <a:gd name="connsiteX30" fmla="*/ 550110 w 2204487"/>
              <a:gd name="connsiteY30" fmla="*/ 1671326 h 3013895"/>
              <a:gd name="connsiteX31" fmla="*/ 560681 w 2204487"/>
              <a:gd name="connsiteY31" fmla="*/ 1650184 h 3013895"/>
              <a:gd name="connsiteX32" fmla="*/ 581824 w 2204487"/>
              <a:gd name="connsiteY32" fmla="*/ 1623756 h 3013895"/>
              <a:gd name="connsiteX33" fmla="*/ 576538 w 2204487"/>
              <a:gd name="connsiteY33" fmla="*/ 1560330 h 3013895"/>
              <a:gd name="connsiteX34" fmla="*/ 560681 w 2204487"/>
              <a:gd name="connsiteY34" fmla="*/ 1528617 h 3013895"/>
              <a:gd name="connsiteX35" fmla="*/ 550110 w 2204487"/>
              <a:gd name="connsiteY35" fmla="*/ 1507474 h 3013895"/>
              <a:gd name="connsiteX36" fmla="*/ 544825 w 2204487"/>
              <a:gd name="connsiteY36" fmla="*/ 1481047 h 3013895"/>
              <a:gd name="connsiteX37" fmla="*/ 523683 w 2204487"/>
              <a:gd name="connsiteY37" fmla="*/ 1470476 h 3013895"/>
              <a:gd name="connsiteX38" fmla="*/ 470827 w 2204487"/>
              <a:gd name="connsiteY38" fmla="*/ 1454619 h 3013895"/>
              <a:gd name="connsiteX39" fmla="*/ 402115 w 2204487"/>
              <a:gd name="connsiteY39" fmla="*/ 1449333 h 3013895"/>
              <a:gd name="connsiteX40" fmla="*/ 380973 w 2204487"/>
              <a:gd name="connsiteY40" fmla="*/ 1444048 h 3013895"/>
              <a:gd name="connsiteX41" fmla="*/ 338688 w 2204487"/>
              <a:gd name="connsiteY41" fmla="*/ 1412334 h 3013895"/>
              <a:gd name="connsiteX42" fmla="*/ 322832 w 2204487"/>
              <a:gd name="connsiteY42" fmla="*/ 1401763 h 3013895"/>
              <a:gd name="connsiteX43" fmla="*/ 312261 w 2204487"/>
              <a:gd name="connsiteY43" fmla="*/ 1385907 h 3013895"/>
              <a:gd name="connsiteX44" fmla="*/ 296404 w 2204487"/>
              <a:gd name="connsiteY44" fmla="*/ 1375336 h 3013895"/>
              <a:gd name="connsiteX45" fmla="*/ 285833 w 2204487"/>
              <a:gd name="connsiteY45" fmla="*/ 1354193 h 3013895"/>
              <a:gd name="connsiteX46" fmla="*/ 275262 w 2204487"/>
              <a:gd name="connsiteY46" fmla="*/ 1338337 h 3013895"/>
              <a:gd name="connsiteX47" fmla="*/ 264691 w 2204487"/>
              <a:gd name="connsiteY47" fmla="*/ 1306623 h 3013895"/>
              <a:gd name="connsiteX48" fmla="*/ 259405 w 2204487"/>
              <a:gd name="connsiteY48" fmla="*/ 1290767 h 3013895"/>
              <a:gd name="connsiteX49" fmla="*/ 254120 w 2204487"/>
              <a:gd name="connsiteY49" fmla="*/ 1274910 h 3013895"/>
              <a:gd name="connsiteX50" fmla="*/ 238263 w 2204487"/>
              <a:gd name="connsiteY50" fmla="*/ 1259054 h 3013895"/>
              <a:gd name="connsiteX51" fmla="*/ 227692 w 2204487"/>
              <a:gd name="connsiteY51" fmla="*/ 1243197 h 3013895"/>
              <a:gd name="connsiteX52" fmla="*/ 211835 w 2204487"/>
              <a:gd name="connsiteY52" fmla="*/ 1232626 h 3013895"/>
              <a:gd name="connsiteX53" fmla="*/ 206550 w 2204487"/>
              <a:gd name="connsiteY53" fmla="*/ 1216769 h 3013895"/>
              <a:gd name="connsiteX54" fmla="*/ 185407 w 2204487"/>
              <a:gd name="connsiteY54" fmla="*/ 1190341 h 3013895"/>
              <a:gd name="connsiteX55" fmla="*/ 180122 w 2204487"/>
              <a:gd name="connsiteY55" fmla="*/ 1174485 h 3013895"/>
              <a:gd name="connsiteX56" fmla="*/ 143123 w 2204487"/>
              <a:gd name="connsiteY56" fmla="*/ 1126915 h 3013895"/>
              <a:gd name="connsiteX57" fmla="*/ 137837 w 2204487"/>
              <a:gd name="connsiteY57" fmla="*/ 1111058 h 3013895"/>
              <a:gd name="connsiteX58" fmla="*/ 111410 w 2204487"/>
              <a:gd name="connsiteY58" fmla="*/ 1074059 h 3013895"/>
              <a:gd name="connsiteX59" fmla="*/ 90267 w 2204487"/>
              <a:gd name="connsiteY59" fmla="*/ 1026489 h 3013895"/>
              <a:gd name="connsiteX60" fmla="*/ 74411 w 2204487"/>
              <a:gd name="connsiteY60" fmla="*/ 978919 h 3013895"/>
              <a:gd name="connsiteX61" fmla="*/ 42698 w 2204487"/>
              <a:gd name="connsiteY61" fmla="*/ 931350 h 3013895"/>
              <a:gd name="connsiteX62" fmla="*/ 32126 w 2204487"/>
              <a:gd name="connsiteY62" fmla="*/ 915493 h 3013895"/>
              <a:gd name="connsiteX63" fmla="*/ 16270 w 2204487"/>
              <a:gd name="connsiteY63" fmla="*/ 894351 h 3013895"/>
              <a:gd name="connsiteX64" fmla="*/ 413 w 2204487"/>
              <a:gd name="connsiteY64" fmla="*/ 841495 h 3013895"/>
              <a:gd name="connsiteX65" fmla="*/ 5699 w 2204487"/>
              <a:gd name="connsiteY65" fmla="*/ 735784 h 3013895"/>
              <a:gd name="connsiteX66" fmla="*/ 37412 w 2204487"/>
              <a:gd name="connsiteY66" fmla="*/ 714642 h 3013895"/>
              <a:gd name="connsiteX67" fmla="*/ 69125 w 2204487"/>
              <a:gd name="connsiteY67" fmla="*/ 693500 h 3013895"/>
              <a:gd name="connsiteX68" fmla="*/ 84982 w 2204487"/>
              <a:gd name="connsiteY68" fmla="*/ 682929 h 3013895"/>
              <a:gd name="connsiteX69" fmla="*/ 116695 w 2204487"/>
              <a:gd name="connsiteY69" fmla="*/ 672358 h 3013895"/>
              <a:gd name="connsiteX70" fmla="*/ 153694 w 2204487"/>
              <a:gd name="connsiteY70" fmla="*/ 630073 h 3013895"/>
              <a:gd name="connsiteX71" fmla="*/ 169551 w 2204487"/>
              <a:gd name="connsiteY71" fmla="*/ 582503 h 3013895"/>
              <a:gd name="connsiteX72" fmla="*/ 174836 w 2204487"/>
              <a:gd name="connsiteY72" fmla="*/ 566647 h 3013895"/>
              <a:gd name="connsiteX73" fmla="*/ 190693 w 2204487"/>
              <a:gd name="connsiteY73" fmla="*/ 497934 h 3013895"/>
              <a:gd name="connsiteX74" fmla="*/ 195978 w 2204487"/>
              <a:gd name="connsiteY74" fmla="*/ 482078 h 3013895"/>
              <a:gd name="connsiteX75" fmla="*/ 217121 w 2204487"/>
              <a:gd name="connsiteY75" fmla="*/ 450365 h 3013895"/>
              <a:gd name="connsiteX76" fmla="*/ 227692 w 2204487"/>
              <a:gd name="connsiteY76" fmla="*/ 434508 h 3013895"/>
              <a:gd name="connsiteX77" fmla="*/ 238263 w 2204487"/>
              <a:gd name="connsiteY77" fmla="*/ 418651 h 3013895"/>
              <a:gd name="connsiteX78" fmla="*/ 254120 w 2204487"/>
              <a:gd name="connsiteY78" fmla="*/ 408080 h 3013895"/>
              <a:gd name="connsiteX79" fmla="*/ 275262 w 2204487"/>
              <a:gd name="connsiteY79" fmla="*/ 376367 h 3013895"/>
              <a:gd name="connsiteX80" fmla="*/ 285833 w 2204487"/>
              <a:gd name="connsiteY80" fmla="*/ 360510 h 3013895"/>
              <a:gd name="connsiteX81" fmla="*/ 301689 w 2204487"/>
              <a:gd name="connsiteY81" fmla="*/ 349939 h 3013895"/>
              <a:gd name="connsiteX82" fmla="*/ 312261 w 2204487"/>
              <a:gd name="connsiteY82" fmla="*/ 339368 h 3013895"/>
              <a:gd name="connsiteX83" fmla="*/ 328117 w 2204487"/>
              <a:gd name="connsiteY83" fmla="*/ 334082 h 3013895"/>
              <a:gd name="connsiteX84" fmla="*/ 343974 w 2204487"/>
              <a:gd name="connsiteY84" fmla="*/ 323511 h 3013895"/>
              <a:gd name="connsiteX85" fmla="*/ 365116 w 2204487"/>
              <a:gd name="connsiteY85" fmla="*/ 281227 h 3013895"/>
              <a:gd name="connsiteX86" fmla="*/ 375687 w 2204487"/>
              <a:gd name="connsiteY86" fmla="*/ 249514 h 3013895"/>
              <a:gd name="connsiteX87" fmla="*/ 380973 w 2204487"/>
              <a:gd name="connsiteY87" fmla="*/ 233657 h 3013895"/>
              <a:gd name="connsiteX88" fmla="*/ 396829 w 2204487"/>
              <a:gd name="connsiteY88" fmla="*/ 217800 h 3013895"/>
              <a:gd name="connsiteX89" fmla="*/ 402115 w 2204487"/>
              <a:gd name="connsiteY89" fmla="*/ 201944 h 3013895"/>
              <a:gd name="connsiteX90" fmla="*/ 433828 w 2204487"/>
              <a:gd name="connsiteY90" fmla="*/ 175516 h 3013895"/>
              <a:gd name="connsiteX91" fmla="*/ 454970 w 2204487"/>
              <a:gd name="connsiteY91" fmla="*/ 143803 h 3013895"/>
              <a:gd name="connsiteX92" fmla="*/ 465541 w 2204487"/>
              <a:gd name="connsiteY92" fmla="*/ 127946 h 3013895"/>
              <a:gd name="connsiteX93" fmla="*/ 476113 w 2204487"/>
              <a:gd name="connsiteY93" fmla="*/ 117375 h 3013895"/>
              <a:gd name="connsiteX94" fmla="*/ 486684 w 2204487"/>
              <a:gd name="connsiteY94" fmla="*/ 101518 h 3013895"/>
              <a:gd name="connsiteX95" fmla="*/ 502540 w 2204487"/>
              <a:gd name="connsiteY95" fmla="*/ 90947 h 3013895"/>
              <a:gd name="connsiteX96" fmla="*/ 523683 w 2204487"/>
              <a:gd name="connsiteY96" fmla="*/ 69805 h 3013895"/>
              <a:gd name="connsiteX97" fmla="*/ 550110 w 2204487"/>
              <a:gd name="connsiteY97" fmla="*/ 43377 h 3013895"/>
              <a:gd name="connsiteX98" fmla="*/ 571252 w 2204487"/>
              <a:gd name="connsiteY98" fmla="*/ 53948 h 3013895"/>
              <a:gd name="connsiteX99" fmla="*/ 587109 w 2204487"/>
              <a:gd name="connsiteY99" fmla="*/ 64519 h 3013895"/>
              <a:gd name="connsiteX100" fmla="*/ 624108 w 2204487"/>
              <a:gd name="connsiteY100" fmla="*/ 59234 h 3013895"/>
              <a:gd name="connsiteX101" fmla="*/ 639965 w 2204487"/>
              <a:gd name="connsiteY101" fmla="*/ 48663 h 3013895"/>
              <a:gd name="connsiteX102" fmla="*/ 814388 w 2204487"/>
              <a:gd name="connsiteY102" fmla="*/ 59234 h 3013895"/>
              <a:gd name="connsiteX103" fmla="*/ 846101 w 2204487"/>
              <a:gd name="connsiteY103" fmla="*/ 53948 h 3013895"/>
              <a:gd name="connsiteX104" fmla="*/ 877814 w 2204487"/>
              <a:gd name="connsiteY104" fmla="*/ 32806 h 3013895"/>
              <a:gd name="connsiteX105" fmla="*/ 893671 w 2204487"/>
              <a:gd name="connsiteY105" fmla="*/ 27521 h 3013895"/>
              <a:gd name="connsiteX106" fmla="*/ 972954 w 2204487"/>
              <a:gd name="connsiteY106" fmla="*/ 32806 h 3013895"/>
              <a:gd name="connsiteX107" fmla="*/ 1009953 w 2204487"/>
              <a:gd name="connsiteY107" fmla="*/ 48663 h 3013895"/>
              <a:gd name="connsiteX108" fmla="*/ 1025810 w 2204487"/>
              <a:gd name="connsiteY108" fmla="*/ 64519 h 3013895"/>
              <a:gd name="connsiteX109" fmla="*/ 1046952 w 2204487"/>
              <a:gd name="connsiteY109" fmla="*/ 69805 h 3013895"/>
              <a:gd name="connsiteX110" fmla="*/ 1089236 w 2204487"/>
              <a:gd name="connsiteY110" fmla="*/ 59234 h 3013895"/>
              <a:gd name="connsiteX111" fmla="*/ 1110378 w 2204487"/>
              <a:gd name="connsiteY111" fmla="*/ 48663 h 3013895"/>
              <a:gd name="connsiteX112" fmla="*/ 1126235 w 2204487"/>
              <a:gd name="connsiteY112" fmla="*/ 43377 h 3013895"/>
              <a:gd name="connsiteX113" fmla="*/ 1142092 w 2204487"/>
              <a:gd name="connsiteY113" fmla="*/ 32806 h 3013895"/>
              <a:gd name="connsiteX114" fmla="*/ 1173805 w 2204487"/>
              <a:gd name="connsiteY114" fmla="*/ 22235 h 3013895"/>
              <a:gd name="connsiteX115" fmla="*/ 1189662 w 2204487"/>
              <a:gd name="connsiteY115" fmla="*/ 16950 h 3013895"/>
              <a:gd name="connsiteX116" fmla="*/ 1205518 w 2204487"/>
              <a:gd name="connsiteY116" fmla="*/ 6378 h 3013895"/>
              <a:gd name="connsiteX117" fmla="*/ 1300658 w 2204487"/>
              <a:gd name="connsiteY117" fmla="*/ 11664 h 3013895"/>
              <a:gd name="connsiteX118" fmla="*/ 1332372 w 2204487"/>
              <a:gd name="connsiteY118" fmla="*/ 38092 h 3013895"/>
              <a:gd name="connsiteX119" fmla="*/ 1348228 w 2204487"/>
              <a:gd name="connsiteY119" fmla="*/ 43377 h 3013895"/>
              <a:gd name="connsiteX120" fmla="*/ 1379941 w 2204487"/>
              <a:gd name="connsiteY120" fmla="*/ 64519 h 3013895"/>
              <a:gd name="connsiteX121" fmla="*/ 1390513 w 2204487"/>
              <a:gd name="connsiteY121" fmla="*/ 80376 h 3013895"/>
              <a:gd name="connsiteX122" fmla="*/ 1438083 w 2204487"/>
              <a:gd name="connsiteY122" fmla="*/ 117375 h 3013895"/>
              <a:gd name="connsiteX123" fmla="*/ 1453939 w 2204487"/>
              <a:gd name="connsiteY123" fmla="*/ 122660 h 3013895"/>
              <a:gd name="connsiteX124" fmla="*/ 1490938 w 2204487"/>
              <a:gd name="connsiteY124" fmla="*/ 164945 h 3013895"/>
              <a:gd name="connsiteX125" fmla="*/ 1496224 w 2204487"/>
              <a:gd name="connsiteY125" fmla="*/ 180802 h 3013895"/>
              <a:gd name="connsiteX126" fmla="*/ 1533222 w 2204487"/>
              <a:gd name="connsiteY126" fmla="*/ 212515 h 3013895"/>
              <a:gd name="connsiteX127" fmla="*/ 1543793 w 2204487"/>
              <a:gd name="connsiteY127" fmla="*/ 233657 h 3013895"/>
              <a:gd name="connsiteX128" fmla="*/ 1549079 w 2204487"/>
              <a:gd name="connsiteY128" fmla="*/ 249514 h 3013895"/>
              <a:gd name="connsiteX129" fmla="*/ 1570221 w 2204487"/>
              <a:gd name="connsiteY129" fmla="*/ 265370 h 3013895"/>
              <a:gd name="connsiteX130" fmla="*/ 1601935 w 2204487"/>
              <a:gd name="connsiteY130" fmla="*/ 286513 h 3013895"/>
              <a:gd name="connsiteX131" fmla="*/ 1649504 w 2204487"/>
              <a:gd name="connsiteY131" fmla="*/ 323511 h 3013895"/>
              <a:gd name="connsiteX132" fmla="*/ 1675932 w 2204487"/>
              <a:gd name="connsiteY132" fmla="*/ 328797 h 3013895"/>
              <a:gd name="connsiteX133" fmla="*/ 1707646 w 2204487"/>
              <a:gd name="connsiteY133" fmla="*/ 339368 h 3013895"/>
              <a:gd name="connsiteX134" fmla="*/ 1749930 w 2204487"/>
              <a:gd name="connsiteY134" fmla="*/ 344654 h 3013895"/>
              <a:gd name="connsiteX135" fmla="*/ 1765787 w 2204487"/>
              <a:gd name="connsiteY135" fmla="*/ 349939 h 3013895"/>
              <a:gd name="connsiteX136" fmla="*/ 1786929 w 2204487"/>
              <a:gd name="connsiteY136" fmla="*/ 360510 h 3013895"/>
              <a:gd name="connsiteX137" fmla="*/ 1845070 w 2204487"/>
              <a:gd name="connsiteY137" fmla="*/ 376367 h 3013895"/>
              <a:gd name="connsiteX138" fmla="*/ 1882069 w 2204487"/>
              <a:gd name="connsiteY138" fmla="*/ 392223 h 3013895"/>
              <a:gd name="connsiteX139" fmla="*/ 1897925 w 2204487"/>
              <a:gd name="connsiteY139" fmla="*/ 408080 h 3013895"/>
              <a:gd name="connsiteX140" fmla="*/ 1919067 w 2204487"/>
              <a:gd name="connsiteY140" fmla="*/ 413366 h 3013895"/>
              <a:gd name="connsiteX141" fmla="*/ 1934924 w 2204487"/>
              <a:gd name="connsiteY141" fmla="*/ 418651 h 3013895"/>
              <a:gd name="connsiteX142" fmla="*/ 1966637 w 2204487"/>
              <a:gd name="connsiteY142" fmla="*/ 439793 h 3013895"/>
              <a:gd name="connsiteX143" fmla="*/ 1998351 w 2204487"/>
              <a:gd name="connsiteY143" fmla="*/ 460936 h 3013895"/>
              <a:gd name="connsiteX144" fmla="*/ 2035350 w 2204487"/>
              <a:gd name="connsiteY144" fmla="*/ 487363 h 3013895"/>
              <a:gd name="connsiteX145" fmla="*/ 2045921 w 2204487"/>
              <a:gd name="connsiteY145" fmla="*/ 503220 h 3013895"/>
              <a:gd name="connsiteX146" fmla="*/ 2051206 w 2204487"/>
              <a:gd name="connsiteY146" fmla="*/ 519077 h 3013895"/>
              <a:gd name="connsiteX147" fmla="*/ 2061777 w 2204487"/>
              <a:gd name="connsiteY147" fmla="*/ 566647 h 3013895"/>
              <a:gd name="connsiteX148" fmla="*/ 2067063 w 2204487"/>
              <a:gd name="connsiteY148" fmla="*/ 630073 h 3013895"/>
              <a:gd name="connsiteX149" fmla="*/ 2104062 w 2204487"/>
              <a:gd name="connsiteY149" fmla="*/ 672358 h 3013895"/>
              <a:gd name="connsiteX150" fmla="*/ 2125204 w 2204487"/>
              <a:gd name="connsiteY150" fmla="*/ 709356 h 3013895"/>
              <a:gd name="connsiteX151" fmla="*/ 2151632 w 2204487"/>
              <a:gd name="connsiteY151" fmla="*/ 783354 h 3013895"/>
              <a:gd name="connsiteX152" fmla="*/ 2162203 w 2204487"/>
              <a:gd name="connsiteY152" fmla="*/ 799211 h 3013895"/>
              <a:gd name="connsiteX153" fmla="*/ 2172774 w 2204487"/>
              <a:gd name="connsiteY153" fmla="*/ 836210 h 3013895"/>
              <a:gd name="connsiteX154" fmla="*/ 2178059 w 2204487"/>
              <a:gd name="connsiteY154" fmla="*/ 852066 h 3013895"/>
              <a:gd name="connsiteX155" fmla="*/ 2183345 w 2204487"/>
              <a:gd name="connsiteY155" fmla="*/ 878494 h 3013895"/>
              <a:gd name="connsiteX156" fmla="*/ 2188630 w 2204487"/>
              <a:gd name="connsiteY156" fmla="*/ 894351 h 3013895"/>
              <a:gd name="connsiteX157" fmla="*/ 2193916 w 2204487"/>
              <a:gd name="connsiteY157" fmla="*/ 915493 h 3013895"/>
              <a:gd name="connsiteX158" fmla="*/ 2204487 w 2204487"/>
              <a:gd name="connsiteY158" fmla="*/ 952492 h 3013895"/>
              <a:gd name="connsiteX159" fmla="*/ 2119918 w 2204487"/>
              <a:gd name="connsiteY159" fmla="*/ 1068774 h 3013895"/>
              <a:gd name="connsiteX160" fmla="*/ 2093491 w 2204487"/>
              <a:gd name="connsiteY160" fmla="*/ 1074059 h 3013895"/>
              <a:gd name="connsiteX161" fmla="*/ 2104062 w 2204487"/>
              <a:gd name="connsiteY161" fmla="*/ 1174485 h 3013895"/>
              <a:gd name="connsiteX162" fmla="*/ 2114633 w 2204487"/>
              <a:gd name="connsiteY162" fmla="*/ 1190341 h 3013895"/>
              <a:gd name="connsiteX163" fmla="*/ 2130489 w 2204487"/>
              <a:gd name="connsiteY163" fmla="*/ 1206198 h 3013895"/>
              <a:gd name="connsiteX164" fmla="*/ 2146346 w 2204487"/>
              <a:gd name="connsiteY164" fmla="*/ 1237911 h 3013895"/>
              <a:gd name="connsiteX165" fmla="*/ 2151632 w 2204487"/>
              <a:gd name="connsiteY165" fmla="*/ 1253768 h 3013895"/>
              <a:gd name="connsiteX166" fmla="*/ 2141061 w 2204487"/>
              <a:gd name="connsiteY166" fmla="*/ 1354193 h 3013895"/>
              <a:gd name="connsiteX167" fmla="*/ 2130489 w 2204487"/>
              <a:gd name="connsiteY167" fmla="*/ 1370050 h 3013895"/>
              <a:gd name="connsiteX168" fmla="*/ 2114633 w 2204487"/>
              <a:gd name="connsiteY168" fmla="*/ 1385907 h 3013895"/>
              <a:gd name="connsiteX169" fmla="*/ 2098776 w 2204487"/>
              <a:gd name="connsiteY169" fmla="*/ 1396478 h 3013895"/>
              <a:gd name="connsiteX170" fmla="*/ 2077634 w 2204487"/>
              <a:gd name="connsiteY170" fmla="*/ 1428191 h 3013895"/>
              <a:gd name="connsiteX171" fmla="*/ 2072348 w 2204487"/>
              <a:gd name="connsiteY171" fmla="*/ 1444048 h 3013895"/>
              <a:gd name="connsiteX172" fmla="*/ 2056492 w 2204487"/>
              <a:gd name="connsiteY172" fmla="*/ 1454619 h 3013895"/>
              <a:gd name="connsiteX173" fmla="*/ 2045921 w 2204487"/>
              <a:gd name="connsiteY173" fmla="*/ 1475761 h 3013895"/>
              <a:gd name="connsiteX174" fmla="*/ 2030064 w 2204487"/>
              <a:gd name="connsiteY174" fmla="*/ 1486332 h 3013895"/>
              <a:gd name="connsiteX175" fmla="*/ 2014207 w 2204487"/>
              <a:gd name="connsiteY175" fmla="*/ 1502189 h 3013895"/>
              <a:gd name="connsiteX176" fmla="*/ 2003636 w 2204487"/>
              <a:gd name="connsiteY176" fmla="*/ 1518045 h 3013895"/>
              <a:gd name="connsiteX177" fmla="*/ 1982494 w 2204487"/>
              <a:gd name="connsiteY177" fmla="*/ 1528617 h 3013895"/>
              <a:gd name="connsiteX178" fmla="*/ 1950781 w 2204487"/>
              <a:gd name="connsiteY178" fmla="*/ 1549759 h 3013895"/>
              <a:gd name="connsiteX179" fmla="*/ 1934924 w 2204487"/>
              <a:gd name="connsiteY179" fmla="*/ 1560330 h 3013895"/>
              <a:gd name="connsiteX180" fmla="*/ 1908496 w 2204487"/>
              <a:gd name="connsiteY180" fmla="*/ 1565615 h 3013895"/>
              <a:gd name="connsiteX181" fmla="*/ 1866212 w 2204487"/>
              <a:gd name="connsiteY181" fmla="*/ 1576186 h 3013895"/>
              <a:gd name="connsiteX182" fmla="*/ 1829213 w 2204487"/>
              <a:gd name="connsiteY182" fmla="*/ 1592043 h 3013895"/>
              <a:gd name="connsiteX183" fmla="*/ 1771072 w 2204487"/>
              <a:gd name="connsiteY183" fmla="*/ 1602614 h 3013895"/>
              <a:gd name="connsiteX184" fmla="*/ 1755215 w 2204487"/>
              <a:gd name="connsiteY184" fmla="*/ 1607900 h 3013895"/>
              <a:gd name="connsiteX185" fmla="*/ 1734073 w 2204487"/>
              <a:gd name="connsiteY185" fmla="*/ 1613185 h 3013895"/>
              <a:gd name="connsiteX186" fmla="*/ 1718217 w 2204487"/>
              <a:gd name="connsiteY186" fmla="*/ 1623756 h 3013895"/>
              <a:gd name="connsiteX187" fmla="*/ 1702360 w 2204487"/>
              <a:gd name="connsiteY187" fmla="*/ 1629042 h 3013895"/>
              <a:gd name="connsiteX188" fmla="*/ 1686503 w 2204487"/>
              <a:gd name="connsiteY188" fmla="*/ 1639613 h 3013895"/>
              <a:gd name="connsiteX189" fmla="*/ 1654790 w 2204487"/>
              <a:gd name="connsiteY189" fmla="*/ 1650184 h 3013895"/>
              <a:gd name="connsiteX190" fmla="*/ 1617791 w 2204487"/>
              <a:gd name="connsiteY190" fmla="*/ 1692469 h 3013895"/>
              <a:gd name="connsiteX191" fmla="*/ 1591363 w 2204487"/>
              <a:gd name="connsiteY191" fmla="*/ 1718896 h 3013895"/>
              <a:gd name="connsiteX192" fmla="*/ 1580792 w 2204487"/>
              <a:gd name="connsiteY192" fmla="*/ 1782323 h 3013895"/>
              <a:gd name="connsiteX193" fmla="*/ 1575507 w 2204487"/>
              <a:gd name="connsiteY193" fmla="*/ 1798180 h 3013895"/>
              <a:gd name="connsiteX194" fmla="*/ 1559650 w 2204487"/>
              <a:gd name="connsiteY194" fmla="*/ 1803465 h 3013895"/>
              <a:gd name="connsiteX195" fmla="*/ 1527937 w 2204487"/>
              <a:gd name="connsiteY195" fmla="*/ 1829893 h 3013895"/>
              <a:gd name="connsiteX196" fmla="*/ 1517366 w 2204487"/>
              <a:gd name="connsiteY196" fmla="*/ 1845750 h 3013895"/>
              <a:gd name="connsiteX197" fmla="*/ 1473301 w 2204487"/>
              <a:gd name="connsiteY197" fmla="*/ 1853358 h 3013895"/>
              <a:gd name="connsiteX198" fmla="*/ 1445107 w 2204487"/>
              <a:gd name="connsiteY198" fmla="*/ 1863345 h 3013895"/>
              <a:gd name="connsiteX199" fmla="*/ 1385227 w 2204487"/>
              <a:gd name="connsiteY199" fmla="*/ 1893319 h 3013895"/>
              <a:gd name="connsiteX200" fmla="*/ 1353514 w 2204487"/>
              <a:gd name="connsiteY200" fmla="*/ 1898605 h 3013895"/>
              <a:gd name="connsiteX201" fmla="*/ 1348228 w 2204487"/>
              <a:gd name="connsiteY201" fmla="*/ 1935604 h 3013895"/>
              <a:gd name="connsiteX202" fmla="*/ 1337657 w 2204487"/>
              <a:gd name="connsiteY202" fmla="*/ 1951460 h 3013895"/>
              <a:gd name="connsiteX203" fmla="*/ 1321800 w 2204487"/>
              <a:gd name="connsiteY203" fmla="*/ 1977888 h 3013895"/>
              <a:gd name="connsiteX204" fmla="*/ 1316515 w 2204487"/>
              <a:gd name="connsiteY204" fmla="*/ 1993745 h 3013895"/>
              <a:gd name="connsiteX205" fmla="*/ 1295373 w 2204487"/>
              <a:gd name="connsiteY205" fmla="*/ 2025458 h 3013895"/>
              <a:gd name="connsiteX206" fmla="*/ 1284802 w 2204487"/>
              <a:gd name="connsiteY206" fmla="*/ 2041315 h 3013895"/>
              <a:gd name="connsiteX207" fmla="*/ 1279516 w 2204487"/>
              <a:gd name="connsiteY207" fmla="*/ 2057171 h 3013895"/>
              <a:gd name="connsiteX208" fmla="*/ 1268945 w 2204487"/>
              <a:gd name="connsiteY208" fmla="*/ 2067743 h 3013895"/>
              <a:gd name="connsiteX209" fmla="*/ 1247803 w 2204487"/>
              <a:gd name="connsiteY209" fmla="*/ 2141740 h 3013895"/>
              <a:gd name="connsiteX210" fmla="*/ 1226661 w 2204487"/>
              <a:gd name="connsiteY210" fmla="*/ 2173454 h 3013895"/>
              <a:gd name="connsiteX211" fmla="*/ 1221375 w 2204487"/>
              <a:gd name="connsiteY211" fmla="*/ 2194596 h 3013895"/>
              <a:gd name="connsiteX212" fmla="*/ 1210804 w 2204487"/>
              <a:gd name="connsiteY212" fmla="*/ 2215738 h 3013895"/>
              <a:gd name="connsiteX213" fmla="*/ 1205518 w 2204487"/>
              <a:gd name="connsiteY213" fmla="*/ 2247451 h 3013895"/>
              <a:gd name="connsiteX214" fmla="*/ 1194947 w 2204487"/>
              <a:gd name="connsiteY214" fmla="*/ 2284450 h 3013895"/>
              <a:gd name="connsiteX215" fmla="*/ 1184376 w 2204487"/>
              <a:gd name="connsiteY215" fmla="*/ 2300307 h 3013895"/>
              <a:gd name="connsiteX216" fmla="*/ 1179091 w 2204487"/>
              <a:gd name="connsiteY216" fmla="*/ 2316163 h 3013895"/>
              <a:gd name="connsiteX217" fmla="*/ 1173805 w 2204487"/>
              <a:gd name="connsiteY217" fmla="*/ 2342591 h 3013895"/>
              <a:gd name="connsiteX218" fmla="*/ 1163234 w 2204487"/>
              <a:gd name="connsiteY218" fmla="*/ 2358448 h 3013895"/>
              <a:gd name="connsiteX219" fmla="*/ 1157948 w 2204487"/>
              <a:gd name="connsiteY219" fmla="*/ 2379590 h 3013895"/>
              <a:gd name="connsiteX220" fmla="*/ 1152663 w 2204487"/>
              <a:gd name="connsiteY220" fmla="*/ 2395447 h 3013895"/>
              <a:gd name="connsiteX221" fmla="*/ 1147377 w 2204487"/>
              <a:gd name="connsiteY221" fmla="*/ 2443017 h 3013895"/>
              <a:gd name="connsiteX222" fmla="*/ 1152663 w 2204487"/>
              <a:gd name="connsiteY222" fmla="*/ 2591012 h 3013895"/>
              <a:gd name="connsiteX223" fmla="*/ 1157948 w 2204487"/>
              <a:gd name="connsiteY223" fmla="*/ 2617440 h 3013895"/>
              <a:gd name="connsiteX224" fmla="*/ 1163234 w 2204487"/>
              <a:gd name="connsiteY224" fmla="*/ 2696723 h 3013895"/>
              <a:gd name="connsiteX225" fmla="*/ 1168520 w 2204487"/>
              <a:gd name="connsiteY225" fmla="*/ 2712580 h 3013895"/>
              <a:gd name="connsiteX226" fmla="*/ 1173805 w 2204487"/>
              <a:gd name="connsiteY226" fmla="*/ 2739007 h 3013895"/>
              <a:gd name="connsiteX227" fmla="*/ 1184376 w 2204487"/>
              <a:gd name="connsiteY227" fmla="*/ 2786577 h 3013895"/>
              <a:gd name="connsiteX228" fmla="*/ 1194947 w 2204487"/>
              <a:gd name="connsiteY228" fmla="*/ 2844718 h 3013895"/>
              <a:gd name="connsiteX229" fmla="*/ 1200233 w 2204487"/>
              <a:gd name="connsiteY229" fmla="*/ 2865860 h 3013895"/>
              <a:gd name="connsiteX230" fmla="*/ 1210804 w 2204487"/>
              <a:gd name="connsiteY230" fmla="*/ 2939858 h 3013895"/>
              <a:gd name="connsiteX231" fmla="*/ 1216089 w 2204487"/>
              <a:gd name="connsiteY231" fmla="*/ 2961000 h 3013895"/>
              <a:gd name="connsiteX232" fmla="*/ 1226661 w 2204487"/>
              <a:gd name="connsiteY232" fmla="*/ 3008570 h 3013895"/>
              <a:gd name="connsiteX233" fmla="*/ 1015239 w 2204487"/>
              <a:gd name="connsiteY233" fmla="*/ 3008570 h 3013895"/>
              <a:gd name="connsiteX234" fmla="*/ 957098 w 2204487"/>
              <a:gd name="connsiteY234" fmla="*/ 2987428 h 3013895"/>
              <a:gd name="connsiteX0" fmla="*/ 957098 w 2204487"/>
              <a:gd name="connsiteY0" fmla="*/ 2987428 h 3013895"/>
              <a:gd name="connsiteX1" fmla="*/ 957098 w 2204487"/>
              <a:gd name="connsiteY1" fmla="*/ 2987428 h 3013895"/>
              <a:gd name="connsiteX2" fmla="*/ 978810 w 2204487"/>
              <a:gd name="connsiteY2" fmla="*/ 2898742 h 3013895"/>
              <a:gd name="connsiteX3" fmla="*/ 968823 w 2204487"/>
              <a:gd name="connsiteY3" fmla="*/ 2547613 h 3013895"/>
              <a:gd name="connsiteX4" fmla="*/ 994096 w 2204487"/>
              <a:gd name="connsiteY4" fmla="*/ 2395447 h 3013895"/>
              <a:gd name="connsiteX5" fmla="*/ 983525 w 2204487"/>
              <a:gd name="connsiteY5" fmla="*/ 2342591 h 3013895"/>
              <a:gd name="connsiteX6" fmla="*/ 978240 w 2204487"/>
              <a:gd name="connsiteY6" fmla="*/ 2300307 h 3013895"/>
              <a:gd name="connsiteX7" fmla="*/ 967669 w 2204487"/>
              <a:gd name="connsiteY7" fmla="*/ 2242166 h 3013895"/>
              <a:gd name="connsiteX8" fmla="*/ 957098 w 2204487"/>
              <a:gd name="connsiteY8" fmla="*/ 2184025 h 3013895"/>
              <a:gd name="connsiteX9" fmla="*/ 951812 w 2204487"/>
              <a:gd name="connsiteY9" fmla="*/ 2168168 h 3013895"/>
              <a:gd name="connsiteX10" fmla="*/ 946526 w 2204487"/>
              <a:gd name="connsiteY10" fmla="*/ 2083599 h 3013895"/>
              <a:gd name="connsiteX11" fmla="*/ 941241 w 2204487"/>
              <a:gd name="connsiteY11" fmla="*/ 2067743 h 3013895"/>
              <a:gd name="connsiteX12" fmla="*/ 935955 w 2204487"/>
              <a:gd name="connsiteY12" fmla="*/ 2036029 h 3013895"/>
              <a:gd name="connsiteX13" fmla="*/ 930670 w 2204487"/>
              <a:gd name="connsiteY13" fmla="*/ 1972603 h 3013895"/>
              <a:gd name="connsiteX14" fmla="*/ 904242 w 2204487"/>
              <a:gd name="connsiteY14" fmla="*/ 1951460 h 3013895"/>
              <a:gd name="connsiteX15" fmla="*/ 888385 w 2204487"/>
              <a:gd name="connsiteY15" fmla="*/ 1940889 h 3013895"/>
              <a:gd name="connsiteX16" fmla="*/ 856672 w 2204487"/>
              <a:gd name="connsiteY16" fmla="*/ 1930318 h 3013895"/>
              <a:gd name="connsiteX17" fmla="*/ 840815 w 2204487"/>
              <a:gd name="connsiteY17" fmla="*/ 1919747 h 3013895"/>
              <a:gd name="connsiteX18" fmla="*/ 819673 w 2204487"/>
              <a:gd name="connsiteY18" fmla="*/ 1914462 h 3013895"/>
              <a:gd name="connsiteX19" fmla="*/ 782674 w 2204487"/>
              <a:gd name="connsiteY19" fmla="*/ 1898605 h 3013895"/>
              <a:gd name="connsiteX20" fmla="*/ 766818 w 2204487"/>
              <a:gd name="connsiteY20" fmla="*/ 1882748 h 3013895"/>
              <a:gd name="connsiteX21" fmla="*/ 750961 w 2204487"/>
              <a:gd name="connsiteY21" fmla="*/ 1872177 h 3013895"/>
              <a:gd name="connsiteX22" fmla="*/ 719248 w 2204487"/>
              <a:gd name="connsiteY22" fmla="*/ 1840464 h 3013895"/>
              <a:gd name="connsiteX23" fmla="*/ 703391 w 2204487"/>
              <a:gd name="connsiteY23" fmla="*/ 1819322 h 3013895"/>
              <a:gd name="connsiteX24" fmla="*/ 676963 w 2204487"/>
              <a:gd name="connsiteY24" fmla="*/ 1808751 h 3013895"/>
              <a:gd name="connsiteX25" fmla="*/ 613537 w 2204487"/>
              <a:gd name="connsiteY25" fmla="*/ 1814036 h 3013895"/>
              <a:gd name="connsiteX26" fmla="*/ 571252 w 2204487"/>
              <a:gd name="connsiteY26" fmla="*/ 1814036 h 3013895"/>
              <a:gd name="connsiteX27" fmla="*/ 560681 w 2204487"/>
              <a:gd name="connsiteY27" fmla="*/ 1782323 h 3013895"/>
              <a:gd name="connsiteX28" fmla="*/ 539539 w 2204487"/>
              <a:gd name="connsiteY28" fmla="*/ 1750610 h 3013895"/>
              <a:gd name="connsiteX29" fmla="*/ 534254 w 2204487"/>
              <a:gd name="connsiteY29" fmla="*/ 1724182 h 3013895"/>
              <a:gd name="connsiteX30" fmla="*/ 550110 w 2204487"/>
              <a:gd name="connsiteY30" fmla="*/ 1671326 h 3013895"/>
              <a:gd name="connsiteX31" fmla="*/ 560681 w 2204487"/>
              <a:gd name="connsiteY31" fmla="*/ 1650184 h 3013895"/>
              <a:gd name="connsiteX32" fmla="*/ 581824 w 2204487"/>
              <a:gd name="connsiteY32" fmla="*/ 1623756 h 3013895"/>
              <a:gd name="connsiteX33" fmla="*/ 576538 w 2204487"/>
              <a:gd name="connsiteY33" fmla="*/ 1560330 h 3013895"/>
              <a:gd name="connsiteX34" fmla="*/ 560681 w 2204487"/>
              <a:gd name="connsiteY34" fmla="*/ 1528617 h 3013895"/>
              <a:gd name="connsiteX35" fmla="*/ 550110 w 2204487"/>
              <a:gd name="connsiteY35" fmla="*/ 1507474 h 3013895"/>
              <a:gd name="connsiteX36" fmla="*/ 544825 w 2204487"/>
              <a:gd name="connsiteY36" fmla="*/ 1481047 h 3013895"/>
              <a:gd name="connsiteX37" fmla="*/ 523683 w 2204487"/>
              <a:gd name="connsiteY37" fmla="*/ 1470476 h 3013895"/>
              <a:gd name="connsiteX38" fmla="*/ 470827 w 2204487"/>
              <a:gd name="connsiteY38" fmla="*/ 1454619 h 3013895"/>
              <a:gd name="connsiteX39" fmla="*/ 402115 w 2204487"/>
              <a:gd name="connsiteY39" fmla="*/ 1449333 h 3013895"/>
              <a:gd name="connsiteX40" fmla="*/ 380973 w 2204487"/>
              <a:gd name="connsiteY40" fmla="*/ 1444048 h 3013895"/>
              <a:gd name="connsiteX41" fmla="*/ 338688 w 2204487"/>
              <a:gd name="connsiteY41" fmla="*/ 1412334 h 3013895"/>
              <a:gd name="connsiteX42" fmla="*/ 322832 w 2204487"/>
              <a:gd name="connsiteY42" fmla="*/ 1401763 h 3013895"/>
              <a:gd name="connsiteX43" fmla="*/ 312261 w 2204487"/>
              <a:gd name="connsiteY43" fmla="*/ 1385907 h 3013895"/>
              <a:gd name="connsiteX44" fmla="*/ 296404 w 2204487"/>
              <a:gd name="connsiteY44" fmla="*/ 1375336 h 3013895"/>
              <a:gd name="connsiteX45" fmla="*/ 285833 w 2204487"/>
              <a:gd name="connsiteY45" fmla="*/ 1354193 h 3013895"/>
              <a:gd name="connsiteX46" fmla="*/ 275262 w 2204487"/>
              <a:gd name="connsiteY46" fmla="*/ 1338337 h 3013895"/>
              <a:gd name="connsiteX47" fmla="*/ 264691 w 2204487"/>
              <a:gd name="connsiteY47" fmla="*/ 1306623 h 3013895"/>
              <a:gd name="connsiteX48" fmla="*/ 259405 w 2204487"/>
              <a:gd name="connsiteY48" fmla="*/ 1290767 h 3013895"/>
              <a:gd name="connsiteX49" fmla="*/ 254120 w 2204487"/>
              <a:gd name="connsiteY49" fmla="*/ 1274910 h 3013895"/>
              <a:gd name="connsiteX50" fmla="*/ 238263 w 2204487"/>
              <a:gd name="connsiteY50" fmla="*/ 1259054 h 3013895"/>
              <a:gd name="connsiteX51" fmla="*/ 227692 w 2204487"/>
              <a:gd name="connsiteY51" fmla="*/ 1243197 h 3013895"/>
              <a:gd name="connsiteX52" fmla="*/ 211835 w 2204487"/>
              <a:gd name="connsiteY52" fmla="*/ 1232626 h 3013895"/>
              <a:gd name="connsiteX53" fmla="*/ 206550 w 2204487"/>
              <a:gd name="connsiteY53" fmla="*/ 1216769 h 3013895"/>
              <a:gd name="connsiteX54" fmla="*/ 185407 w 2204487"/>
              <a:gd name="connsiteY54" fmla="*/ 1190341 h 3013895"/>
              <a:gd name="connsiteX55" fmla="*/ 180122 w 2204487"/>
              <a:gd name="connsiteY55" fmla="*/ 1174485 h 3013895"/>
              <a:gd name="connsiteX56" fmla="*/ 143123 w 2204487"/>
              <a:gd name="connsiteY56" fmla="*/ 1126915 h 3013895"/>
              <a:gd name="connsiteX57" fmla="*/ 137837 w 2204487"/>
              <a:gd name="connsiteY57" fmla="*/ 1111058 h 3013895"/>
              <a:gd name="connsiteX58" fmla="*/ 111410 w 2204487"/>
              <a:gd name="connsiteY58" fmla="*/ 1074059 h 3013895"/>
              <a:gd name="connsiteX59" fmla="*/ 90267 w 2204487"/>
              <a:gd name="connsiteY59" fmla="*/ 1026489 h 3013895"/>
              <a:gd name="connsiteX60" fmla="*/ 74411 w 2204487"/>
              <a:gd name="connsiteY60" fmla="*/ 978919 h 3013895"/>
              <a:gd name="connsiteX61" fmla="*/ 42698 w 2204487"/>
              <a:gd name="connsiteY61" fmla="*/ 931350 h 3013895"/>
              <a:gd name="connsiteX62" fmla="*/ 32126 w 2204487"/>
              <a:gd name="connsiteY62" fmla="*/ 915493 h 3013895"/>
              <a:gd name="connsiteX63" fmla="*/ 16270 w 2204487"/>
              <a:gd name="connsiteY63" fmla="*/ 894351 h 3013895"/>
              <a:gd name="connsiteX64" fmla="*/ 413 w 2204487"/>
              <a:gd name="connsiteY64" fmla="*/ 841495 h 3013895"/>
              <a:gd name="connsiteX65" fmla="*/ 5699 w 2204487"/>
              <a:gd name="connsiteY65" fmla="*/ 735784 h 3013895"/>
              <a:gd name="connsiteX66" fmla="*/ 37412 w 2204487"/>
              <a:gd name="connsiteY66" fmla="*/ 714642 h 3013895"/>
              <a:gd name="connsiteX67" fmla="*/ 69125 w 2204487"/>
              <a:gd name="connsiteY67" fmla="*/ 693500 h 3013895"/>
              <a:gd name="connsiteX68" fmla="*/ 84982 w 2204487"/>
              <a:gd name="connsiteY68" fmla="*/ 682929 h 3013895"/>
              <a:gd name="connsiteX69" fmla="*/ 116695 w 2204487"/>
              <a:gd name="connsiteY69" fmla="*/ 672358 h 3013895"/>
              <a:gd name="connsiteX70" fmla="*/ 153694 w 2204487"/>
              <a:gd name="connsiteY70" fmla="*/ 630073 h 3013895"/>
              <a:gd name="connsiteX71" fmla="*/ 169551 w 2204487"/>
              <a:gd name="connsiteY71" fmla="*/ 582503 h 3013895"/>
              <a:gd name="connsiteX72" fmla="*/ 174836 w 2204487"/>
              <a:gd name="connsiteY72" fmla="*/ 566647 h 3013895"/>
              <a:gd name="connsiteX73" fmla="*/ 190693 w 2204487"/>
              <a:gd name="connsiteY73" fmla="*/ 497934 h 3013895"/>
              <a:gd name="connsiteX74" fmla="*/ 195978 w 2204487"/>
              <a:gd name="connsiteY74" fmla="*/ 482078 h 3013895"/>
              <a:gd name="connsiteX75" fmla="*/ 217121 w 2204487"/>
              <a:gd name="connsiteY75" fmla="*/ 450365 h 3013895"/>
              <a:gd name="connsiteX76" fmla="*/ 227692 w 2204487"/>
              <a:gd name="connsiteY76" fmla="*/ 434508 h 3013895"/>
              <a:gd name="connsiteX77" fmla="*/ 238263 w 2204487"/>
              <a:gd name="connsiteY77" fmla="*/ 418651 h 3013895"/>
              <a:gd name="connsiteX78" fmla="*/ 254120 w 2204487"/>
              <a:gd name="connsiteY78" fmla="*/ 408080 h 3013895"/>
              <a:gd name="connsiteX79" fmla="*/ 275262 w 2204487"/>
              <a:gd name="connsiteY79" fmla="*/ 376367 h 3013895"/>
              <a:gd name="connsiteX80" fmla="*/ 285833 w 2204487"/>
              <a:gd name="connsiteY80" fmla="*/ 360510 h 3013895"/>
              <a:gd name="connsiteX81" fmla="*/ 301689 w 2204487"/>
              <a:gd name="connsiteY81" fmla="*/ 349939 h 3013895"/>
              <a:gd name="connsiteX82" fmla="*/ 312261 w 2204487"/>
              <a:gd name="connsiteY82" fmla="*/ 339368 h 3013895"/>
              <a:gd name="connsiteX83" fmla="*/ 328117 w 2204487"/>
              <a:gd name="connsiteY83" fmla="*/ 334082 h 3013895"/>
              <a:gd name="connsiteX84" fmla="*/ 343974 w 2204487"/>
              <a:gd name="connsiteY84" fmla="*/ 323511 h 3013895"/>
              <a:gd name="connsiteX85" fmla="*/ 365116 w 2204487"/>
              <a:gd name="connsiteY85" fmla="*/ 281227 h 3013895"/>
              <a:gd name="connsiteX86" fmla="*/ 375687 w 2204487"/>
              <a:gd name="connsiteY86" fmla="*/ 249514 h 3013895"/>
              <a:gd name="connsiteX87" fmla="*/ 380973 w 2204487"/>
              <a:gd name="connsiteY87" fmla="*/ 233657 h 3013895"/>
              <a:gd name="connsiteX88" fmla="*/ 396829 w 2204487"/>
              <a:gd name="connsiteY88" fmla="*/ 217800 h 3013895"/>
              <a:gd name="connsiteX89" fmla="*/ 402115 w 2204487"/>
              <a:gd name="connsiteY89" fmla="*/ 201944 h 3013895"/>
              <a:gd name="connsiteX90" fmla="*/ 433828 w 2204487"/>
              <a:gd name="connsiteY90" fmla="*/ 175516 h 3013895"/>
              <a:gd name="connsiteX91" fmla="*/ 454970 w 2204487"/>
              <a:gd name="connsiteY91" fmla="*/ 143803 h 3013895"/>
              <a:gd name="connsiteX92" fmla="*/ 465541 w 2204487"/>
              <a:gd name="connsiteY92" fmla="*/ 127946 h 3013895"/>
              <a:gd name="connsiteX93" fmla="*/ 476113 w 2204487"/>
              <a:gd name="connsiteY93" fmla="*/ 117375 h 3013895"/>
              <a:gd name="connsiteX94" fmla="*/ 486684 w 2204487"/>
              <a:gd name="connsiteY94" fmla="*/ 101518 h 3013895"/>
              <a:gd name="connsiteX95" fmla="*/ 502540 w 2204487"/>
              <a:gd name="connsiteY95" fmla="*/ 90947 h 3013895"/>
              <a:gd name="connsiteX96" fmla="*/ 523683 w 2204487"/>
              <a:gd name="connsiteY96" fmla="*/ 69805 h 3013895"/>
              <a:gd name="connsiteX97" fmla="*/ 550110 w 2204487"/>
              <a:gd name="connsiteY97" fmla="*/ 43377 h 3013895"/>
              <a:gd name="connsiteX98" fmla="*/ 571252 w 2204487"/>
              <a:gd name="connsiteY98" fmla="*/ 53948 h 3013895"/>
              <a:gd name="connsiteX99" fmla="*/ 587109 w 2204487"/>
              <a:gd name="connsiteY99" fmla="*/ 64519 h 3013895"/>
              <a:gd name="connsiteX100" fmla="*/ 624108 w 2204487"/>
              <a:gd name="connsiteY100" fmla="*/ 59234 h 3013895"/>
              <a:gd name="connsiteX101" fmla="*/ 639965 w 2204487"/>
              <a:gd name="connsiteY101" fmla="*/ 48663 h 3013895"/>
              <a:gd name="connsiteX102" fmla="*/ 814388 w 2204487"/>
              <a:gd name="connsiteY102" fmla="*/ 59234 h 3013895"/>
              <a:gd name="connsiteX103" fmla="*/ 846101 w 2204487"/>
              <a:gd name="connsiteY103" fmla="*/ 53948 h 3013895"/>
              <a:gd name="connsiteX104" fmla="*/ 877814 w 2204487"/>
              <a:gd name="connsiteY104" fmla="*/ 32806 h 3013895"/>
              <a:gd name="connsiteX105" fmla="*/ 893671 w 2204487"/>
              <a:gd name="connsiteY105" fmla="*/ 27521 h 3013895"/>
              <a:gd name="connsiteX106" fmla="*/ 972954 w 2204487"/>
              <a:gd name="connsiteY106" fmla="*/ 32806 h 3013895"/>
              <a:gd name="connsiteX107" fmla="*/ 1009953 w 2204487"/>
              <a:gd name="connsiteY107" fmla="*/ 48663 h 3013895"/>
              <a:gd name="connsiteX108" fmla="*/ 1025810 w 2204487"/>
              <a:gd name="connsiteY108" fmla="*/ 64519 h 3013895"/>
              <a:gd name="connsiteX109" fmla="*/ 1046952 w 2204487"/>
              <a:gd name="connsiteY109" fmla="*/ 69805 h 3013895"/>
              <a:gd name="connsiteX110" fmla="*/ 1089236 w 2204487"/>
              <a:gd name="connsiteY110" fmla="*/ 59234 h 3013895"/>
              <a:gd name="connsiteX111" fmla="*/ 1110378 w 2204487"/>
              <a:gd name="connsiteY111" fmla="*/ 48663 h 3013895"/>
              <a:gd name="connsiteX112" fmla="*/ 1126235 w 2204487"/>
              <a:gd name="connsiteY112" fmla="*/ 43377 h 3013895"/>
              <a:gd name="connsiteX113" fmla="*/ 1142092 w 2204487"/>
              <a:gd name="connsiteY113" fmla="*/ 32806 h 3013895"/>
              <a:gd name="connsiteX114" fmla="*/ 1173805 w 2204487"/>
              <a:gd name="connsiteY114" fmla="*/ 22235 h 3013895"/>
              <a:gd name="connsiteX115" fmla="*/ 1189662 w 2204487"/>
              <a:gd name="connsiteY115" fmla="*/ 16950 h 3013895"/>
              <a:gd name="connsiteX116" fmla="*/ 1205518 w 2204487"/>
              <a:gd name="connsiteY116" fmla="*/ 6378 h 3013895"/>
              <a:gd name="connsiteX117" fmla="*/ 1300658 w 2204487"/>
              <a:gd name="connsiteY117" fmla="*/ 11664 h 3013895"/>
              <a:gd name="connsiteX118" fmla="*/ 1332372 w 2204487"/>
              <a:gd name="connsiteY118" fmla="*/ 38092 h 3013895"/>
              <a:gd name="connsiteX119" fmla="*/ 1348228 w 2204487"/>
              <a:gd name="connsiteY119" fmla="*/ 43377 h 3013895"/>
              <a:gd name="connsiteX120" fmla="*/ 1379941 w 2204487"/>
              <a:gd name="connsiteY120" fmla="*/ 64519 h 3013895"/>
              <a:gd name="connsiteX121" fmla="*/ 1390513 w 2204487"/>
              <a:gd name="connsiteY121" fmla="*/ 80376 h 3013895"/>
              <a:gd name="connsiteX122" fmla="*/ 1438083 w 2204487"/>
              <a:gd name="connsiteY122" fmla="*/ 117375 h 3013895"/>
              <a:gd name="connsiteX123" fmla="*/ 1453939 w 2204487"/>
              <a:gd name="connsiteY123" fmla="*/ 122660 h 3013895"/>
              <a:gd name="connsiteX124" fmla="*/ 1490938 w 2204487"/>
              <a:gd name="connsiteY124" fmla="*/ 164945 h 3013895"/>
              <a:gd name="connsiteX125" fmla="*/ 1496224 w 2204487"/>
              <a:gd name="connsiteY125" fmla="*/ 180802 h 3013895"/>
              <a:gd name="connsiteX126" fmla="*/ 1533222 w 2204487"/>
              <a:gd name="connsiteY126" fmla="*/ 212515 h 3013895"/>
              <a:gd name="connsiteX127" fmla="*/ 1543793 w 2204487"/>
              <a:gd name="connsiteY127" fmla="*/ 233657 h 3013895"/>
              <a:gd name="connsiteX128" fmla="*/ 1549079 w 2204487"/>
              <a:gd name="connsiteY128" fmla="*/ 249514 h 3013895"/>
              <a:gd name="connsiteX129" fmla="*/ 1570221 w 2204487"/>
              <a:gd name="connsiteY129" fmla="*/ 265370 h 3013895"/>
              <a:gd name="connsiteX130" fmla="*/ 1601935 w 2204487"/>
              <a:gd name="connsiteY130" fmla="*/ 286513 h 3013895"/>
              <a:gd name="connsiteX131" fmla="*/ 1649504 w 2204487"/>
              <a:gd name="connsiteY131" fmla="*/ 323511 h 3013895"/>
              <a:gd name="connsiteX132" fmla="*/ 1675932 w 2204487"/>
              <a:gd name="connsiteY132" fmla="*/ 328797 h 3013895"/>
              <a:gd name="connsiteX133" fmla="*/ 1707646 w 2204487"/>
              <a:gd name="connsiteY133" fmla="*/ 339368 h 3013895"/>
              <a:gd name="connsiteX134" fmla="*/ 1749930 w 2204487"/>
              <a:gd name="connsiteY134" fmla="*/ 344654 h 3013895"/>
              <a:gd name="connsiteX135" fmla="*/ 1765787 w 2204487"/>
              <a:gd name="connsiteY135" fmla="*/ 349939 h 3013895"/>
              <a:gd name="connsiteX136" fmla="*/ 1786929 w 2204487"/>
              <a:gd name="connsiteY136" fmla="*/ 360510 h 3013895"/>
              <a:gd name="connsiteX137" fmla="*/ 1845070 w 2204487"/>
              <a:gd name="connsiteY137" fmla="*/ 376367 h 3013895"/>
              <a:gd name="connsiteX138" fmla="*/ 1882069 w 2204487"/>
              <a:gd name="connsiteY138" fmla="*/ 392223 h 3013895"/>
              <a:gd name="connsiteX139" fmla="*/ 1897925 w 2204487"/>
              <a:gd name="connsiteY139" fmla="*/ 408080 h 3013895"/>
              <a:gd name="connsiteX140" fmla="*/ 1919067 w 2204487"/>
              <a:gd name="connsiteY140" fmla="*/ 413366 h 3013895"/>
              <a:gd name="connsiteX141" fmla="*/ 1934924 w 2204487"/>
              <a:gd name="connsiteY141" fmla="*/ 418651 h 3013895"/>
              <a:gd name="connsiteX142" fmla="*/ 1966637 w 2204487"/>
              <a:gd name="connsiteY142" fmla="*/ 439793 h 3013895"/>
              <a:gd name="connsiteX143" fmla="*/ 1998351 w 2204487"/>
              <a:gd name="connsiteY143" fmla="*/ 460936 h 3013895"/>
              <a:gd name="connsiteX144" fmla="*/ 2035350 w 2204487"/>
              <a:gd name="connsiteY144" fmla="*/ 487363 h 3013895"/>
              <a:gd name="connsiteX145" fmla="*/ 2045921 w 2204487"/>
              <a:gd name="connsiteY145" fmla="*/ 503220 h 3013895"/>
              <a:gd name="connsiteX146" fmla="*/ 2051206 w 2204487"/>
              <a:gd name="connsiteY146" fmla="*/ 519077 h 3013895"/>
              <a:gd name="connsiteX147" fmla="*/ 2061777 w 2204487"/>
              <a:gd name="connsiteY147" fmla="*/ 566647 h 3013895"/>
              <a:gd name="connsiteX148" fmla="*/ 2067063 w 2204487"/>
              <a:gd name="connsiteY148" fmla="*/ 630073 h 3013895"/>
              <a:gd name="connsiteX149" fmla="*/ 2104062 w 2204487"/>
              <a:gd name="connsiteY149" fmla="*/ 672358 h 3013895"/>
              <a:gd name="connsiteX150" fmla="*/ 2125204 w 2204487"/>
              <a:gd name="connsiteY150" fmla="*/ 709356 h 3013895"/>
              <a:gd name="connsiteX151" fmla="*/ 2151632 w 2204487"/>
              <a:gd name="connsiteY151" fmla="*/ 783354 h 3013895"/>
              <a:gd name="connsiteX152" fmla="*/ 2162203 w 2204487"/>
              <a:gd name="connsiteY152" fmla="*/ 799211 h 3013895"/>
              <a:gd name="connsiteX153" fmla="*/ 2172774 w 2204487"/>
              <a:gd name="connsiteY153" fmla="*/ 836210 h 3013895"/>
              <a:gd name="connsiteX154" fmla="*/ 2178059 w 2204487"/>
              <a:gd name="connsiteY154" fmla="*/ 852066 h 3013895"/>
              <a:gd name="connsiteX155" fmla="*/ 2183345 w 2204487"/>
              <a:gd name="connsiteY155" fmla="*/ 878494 h 3013895"/>
              <a:gd name="connsiteX156" fmla="*/ 2188630 w 2204487"/>
              <a:gd name="connsiteY156" fmla="*/ 894351 h 3013895"/>
              <a:gd name="connsiteX157" fmla="*/ 2193916 w 2204487"/>
              <a:gd name="connsiteY157" fmla="*/ 915493 h 3013895"/>
              <a:gd name="connsiteX158" fmla="*/ 2204487 w 2204487"/>
              <a:gd name="connsiteY158" fmla="*/ 952492 h 3013895"/>
              <a:gd name="connsiteX159" fmla="*/ 2119918 w 2204487"/>
              <a:gd name="connsiteY159" fmla="*/ 1068774 h 3013895"/>
              <a:gd name="connsiteX160" fmla="*/ 2093491 w 2204487"/>
              <a:gd name="connsiteY160" fmla="*/ 1074059 h 3013895"/>
              <a:gd name="connsiteX161" fmla="*/ 2104062 w 2204487"/>
              <a:gd name="connsiteY161" fmla="*/ 1174485 h 3013895"/>
              <a:gd name="connsiteX162" fmla="*/ 2114633 w 2204487"/>
              <a:gd name="connsiteY162" fmla="*/ 1190341 h 3013895"/>
              <a:gd name="connsiteX163" fmla="*/ 2130489 w 2204487"/>
              <a:gd name="connsiteY163" fmla="*/ 1206198 h 3013895"/>
              <a:gd name="connsiteX164" fmla="*/ 2146346 w 2204487"/>
              <a:gd name="connsiteY164" fmla="*/ 1237911 h 3013895"/>
              <a:gd name="connsiteX165" fmla="*/ 2151632 w 2204487"/>
              <a:gd name="connsiteY165" fmla="*/ 1253768 h 3013895"/>
              <a:gd name="connsiteX166" fmla="*/ 2141061 w 2204487"/>
              <a:gd name="connsiteY166" fmla="*/ 1354193 h 3013895"/>
              <a:gd name="connsiteX167" fmla="*/ 2130489 w 2204487"/>
              <a:gd name="connsiteY167" fmla="*/ 1370050 h 3013895"/>
              <a:gd name="connsiteX168" fmla="*/ 2114633 w 2204487"/>
              <a:gd name="connsiteY168" fmla="*/ 1385907 h 3013895"/>
              <a:gd name="connsiteX169" fmla="*/ 2098776 w 2204487"/>
              <a:gd name="connsiteY169" fmla="*/ 1396478 h 3013895"/>
              <a:gd name="connsiteX170" fmla="*/ 2077634 w 2204487"/>
              <a:gd name="connsiteY170" fmla="*/ 1428191 h 3013895"/>
              <a:gd name="connsiteX171" fmla="*/ 2072348 w 2204487"/>
              <a:gd name="connsiteY171" fmla="*/ 1444048 h 3013895"/>
              <a:gd name="connsiteX172" fmla="*/ 2056492 w 2204487"/>
              <a:gd name="connsiteY172" fmla="*/ 1454619 h 3013895"/>
              <a:gd name="connsiteX173" fmla="*/ 2045921 w 2204487"/>
              <a:gd name="connsiteY173" fmla="*/ 1475761 h 3013895"/>
              <a:gd name="connsiteX174" fmla="*/ 2030064 w 2204487"/>
              <a:gd name="connsiteY174" fmla="*/ 1486332 h 3013895"/>
              <a:gd name="connsiteX175" fmla="*/ 2014207 w 2204487"/>
              <a:gd name="connsiteY175" fmla="*/ 1502189 h 3013895"/>
              <a:gd name="connsiteX176" fmla="*/ 2003636 w 2204487"/>
              <a:gd name="connsiteY176" fmla="*/ 1518045 h 3013895"/>
              <a:gd name="connsiteX177" fmla="*/ 1982494 w 2204487"/>
              <a:gd name="connsiteY177" fmla="*/ 1528617 h 3013895"/>
              <a:gd name="connsiteX178" fmla="*/ 1950781 w 2204487"/>
              <a:gd name="connsiteY178" fmla="*/ 1549759 h 3013895"/>
              <a:gd name="connsiteX179" fmla="*/ 1934924 w 2204487"/>
              <a:gd name="connsiteY179" fmla="*/ 1560330 h 3013895"/>
              <a:gd name="connsiteX180" fmla="*/ 1908496 w 2204487"/>
              <a:gd name="connsiteY180" fmla="*/ 1565615 h 3013895"/>
              <a:gd name="connsiteX181" fmla="*/ 1866212 w 2204487"/>
              <a:gd name="connsiteY181" fmla="*/ 1576186 h 3013895"/>
              <a:gd name="connsiteX182" fmla="*/ 1829213 w 2204487"/>
              <a:gd name="connsiteY182" fmla="*/ 1592043 h 3013895"/>
              <a:gd name="connsiteX183" fmla="*/ 1771072 w 2204487"/>
              <a:gd name="connsiteY183" fmla="*/ 1602614 h 3013895"/>
              <a:gd name="connsiteX184" fmla="*/ 1755215 w 2204487"/>
              <a:gd name="connsiteY184" fmla="*/ 1607900 h 3013895"/>
              <a:gd name="connsiteX185" fmla="*/ 1734073 w 2204487"/>
              <a:gd name="connsiteY185" fmla="*/ 1613185 h 3013895"/>
              <a:gd name="connsiteX186" fmla="*/ 1718217 w 2204487"/>
              <a:gd name="connsiteY186" fmla="*/ 1623756 h 3013895"/>
              <a:gd name="connsiteX187" fmla="*/ 1702360 w 2204487"/>
              <a:gd name="connsiteY187" fmla="*/ 1629042 h 3013895"/>
              <a:gd name="connsiteX188" fmla="*/ 1686503 w 2204487"/>
              <a:gd name="connsiteY188" fmla="*/ 1639613 h 3013895"/>
              <a:gd name="connsiteX189" fmla="*/ 1654790 w 2204487"/>
              <a:gd name="connsiteY189" fmla="*/ 1650184 h 3013895"/>
              <a:gd name="connsiteX190" fmla="*/ 1617791 w 2204487"/>
              <a:gd name="connsiteY190" fmla="*/ 1692469 h 3013895"/>
              <a:gd name="connsiteX191" fmla="*/ 1591363 w 2204487"/>
              <a:gd name="connsiteY191" fmla="*/ 1718896 h 3013895"/>
              <a:gd name="connsiteX192" fmla="*/ 1580792 w 2204487"/>
              <a:gd name="connsiteY192" fmla="*/ 1782323 h 3013895"/>
              <a:gd name="connsiteX193" fmla="*/ 1575507 w 2204487"/>
              <a:gd name="connsiteY193" fmla="*/ 1798180 h 3013895"/>
              <a:gd name="connsiteX194" fmla="*/ 1559650 w 2204487"/>
              <a:gd name="connsiteY194" fmla="*/ 1803465 h 3013895"/>
              <a:gd name="connsiteX195" fmla="*/ 1527937 w 2204487"/>
              <a:gd name="connsiteY195" fmla="*/ 1829893 h 3013895"/>
              <a:gd name="connsiteX196" fmla="*/ 1517366 w 2204487"/>
              <a:gd name="connsiteY196" fmla="*/ 1845750 h 3013895"/>
              <a:gd name="connsiteX197" fmla="*/ 1473301 w 2204487"/>
              <a:gd name="connsiteY197" fmla="*/ 1853358 h 3013895"/>
              <a:gd name="connsiteX198" fmla="*/ 1445107 w 2204487"/>
              <a:gd name="connsiteY198" fmla="*/ 1863345 h 3013895"/>
              <a:gd name="connsiteX199" fmla="*/ 1385227 w 2204487"/>
              <a:gd name="connsiteY199" fmla="*/ 1893319 h 3013895"/>
              <a:gd name="connsiteX200" fmla="*/ 1353514 w 2204487"/>
              <a:gd name="connsiteY200" fmla="*/ 1898605 h 3013895"/>
              <a:gd name="connsiteX201" fmla="*/ 1348228 w 2204487"/>
              <a:gd name="connsiteY201" fmla="*/ 1935604 h 3013895"/>
              <a:gd name="connsiteX202" fmla="*/ 1337657 w 2204487"/>
              <a:gd name="connsiteY202" fmla="*/ 1951460 h 3013895"/>
              <a:gd name="connsiteX203" fmla="*/ 1321800 w 2204487"/>
              <a:gd name="connsiteY203" fmla="*/ 1977888 h 3013895"/>
              <a:gd name="connsiteX204" fmla="*/ 1316515 w 2204487"/>
              <a:gd name="connsiteY204" fmla="*/ 1993745 h 3013895"/>
              <a:gd name="connsiteX205" fmla="*/ 1295373 w 2204487"/>
              <a:gd name="connsiteY205" fmla="*/ 2025458 h 3013895"/>
              <a:gd name="connsiteX206" fmla="*/ 1284802 w 2204487"/>
              <a:gd name="connsiteY206" fmla="*/ 2041315 h 3013895"/>
              <a:gd name="connsiteX207" fmla="*/ 1279516 w 2204487"/>
              <a:gd name="connsiteY207" fmla="*/ 2057171 h 3013895"/>
              <a:gd name="connsiteX208" fmla="*/ 1268945 w 2204487"/>
              <a:gd name="connsiteY208" fmla="*/ 2067743 h 3013895"/>
              <a:gd name="connsiteX209" fmla="*/ 1247803 w 2204487"/>
              <a:gd name="connsiteY209" fmla="*/ 2141740 h 3013895"/>
              <a:gd name="connsiteX210" fmla="*/ 1226661 w 2204487"/>
              <a:gd name="connsiteY210" fmla="*/ 2173454 h 3013895"/>
              <a:gd name="connsiteX211" fmla="*/ 1221375 w 2204487"/>
              <a:gd name="connsiteY211" fmla="*/ 2194596 h 3013895"/>
              <a:gd name="connsiteX212" fmla="*/ 1210804 w 2204487"/>
              <a:gd name="connsiteY212" fmla="*/ 2215738 h 3013895"/>
              <a:gd name="connsiteX213" fmla="*/ 1205518 w 2204487"/>
              <a:gd name="connsiteY213" fmla="*/ 2247451 h 3013895"/>
              <a:gd name="connsiteX214" fmla="*/ 1194947 w 2204487"/>
              <a:gd name="connsiteY214" fmla="*/ 2284450 h 3013895"/>
              <a:gd name="connsiteX215" fmla="*/ 1184376 w 2204487"/>
              <a:gd name="connsiteY215" fmla="*/ 2300307 h 3013895"/>
              <a:gd name="connsiteX216" fmla="*/ 1179091 w 2204487"/>
              <a:gd name="connsiteY216" fmla="*/ 2316163 h 3013895"/>
              <a:gd name="connsiteX217" fmla="*/ 1173805 w 2204487"/>
              <a:gd name="connsiteY217" fmla="*/ 2342591 h 3013895"/>
              <a:gd name="connsiteX218" fmla="*/ 1163234 w 2204487"/>
              <a:gd name="connsiteY218" fmla="*/ 2358448 h 3013895"/>
              <a:gd name="connsiteX219" fmla="*/ 1157948 w 2204487"/>
              <a:gd name="connsiteY219" fmla="*/ 2379590 h 3013895"/>
              <a:gd name="connsiteX220" fmla="*/ 1152663 w 2204487"/>
              <a:gd name="connsiteY220" fmla="*/ 2395447 h 3013895"/>
              <a:gd name="connsiteX221" fmla="*/ 1147377 w 2204487"/>
              <a:gd name="connsiteY221" fmla="*/ 2443017 h 3013895"/>
              <a:gd name="connsiteX222" fmla="*/ 1152663 w 2204487"/>
              <a:gd name="connsiteY222" fmla="*/ 2591012 h 3013895"/>
              <a:gd name="connsiteX223" fmla="*/ 1157948 w 2204487"/>
              <a:gd name="connsiteY223" fmla="*/ 2617440 h 3013895"/>
              <a:gd name="connsiteX224" fmla="*/ 1163234 w 2204487"/>
              <a:gd name="connsiteY224" fmla="*/ 2696723 h 3013895"/>
              <a:gd name="connsiteX225" fmla="*/ 1168520 w 2204487"/>
              <a:gd name="connsiteY225" fmla="*/ 2712580 h 3013895"/>
              <a:gd name="connsiteX226" fmla="*/ 1173805 w 2204487"/>
              <a:gd name="connsiteY226" fmla="*/ 2739007 h 3013895"/>
              <a:gd name="connsiteX227" fmla="*/ 1184376 w 2204487"/>
              <a:gd name="connsiteY227" fmla="*/ 2786577 h 3013895"/>
              <a:gd name="connsiteX228" fmla="*/ 1194947 w 2204487"/>
              <a:gd name="connsiteY228" fmla="*/ 2844718 h 3013895"/>
              <a:gd name="connsiteX229" fmla="*/ 1200233 w 2204487"/>
              <a:gd name="connsiteY229" fmla="*/ 2865860 h 3013895"/>
              <a:gd name="connsiteX230" fmla="*/ 1210804 w 2204487"/>
              <a:gd name="connsiteY230" fmla="*/ 2939858 h 3013895"/>
              <a:gd name="connsiteX231" fmla="*/ 1216089 w 2204487"/>
              <a:gd name="connsiteY231" fmla="*/ 2961000 h 3013895"/>
              <a:gd name="connsiteX232" fmla="*/ 1226661 w 2204487"/>
              <a:gd name="connsiteY232" fmla="*/ 3008570 h 3013895"/>
              <a:gd name="connsiteX233" fmla="*/ 1015239 w 2204487"/>
              <a:gd name="connsiteY233" fmla="*/ 3008570 h 3013895"/>
              <a:gd name="connsiteX234" fmla="*/ 957098 w 2204487"/>
              <a:gd name="connsiteY234" fmla="*/ 2987428 h 3013895"/>
              <a:gd name="connsiteX0" fmla="*/ 957098 w 2204487"/>
              <a:gd name="connsiteY0" fmla="*/ 2987428 h 3009149"/>
              <a:gd name="connsiteX1" fmla="*/ 957098 w 2204487"/>
              <a:gd name="connsiteY1" fmla="*/ 2987428 h 3009149"/>
              <a:gd name="connsiteX2" fmla="*/ 978810 w 2204487"/>
              <a:gd name="connsiteY2" fmla="*/ 2898742 h 3009149"/>
              <a:gd name="connsiteX3" fmla="*/ 968823 w 2204487"/>
              <a:gd name="connsiteY3" fmla="*/ 2547613 h 3009149"/>
              <a:gd name="connsiteX4" fmla="*/ 994096 w 2204487"/>
              <a:gd name="connsiteY4" fmla="*/ 2395447 h 3009149"/>
              <a:gd name="connsiteX5" fmla="*/ 983525 w 2204487"/>
              <a:gd name="connsiteY5" fmla="*/ 2342591 h 3009149"/>
              <a:gd name="connsiteX6" fmla="*/ 978240 w 2204487"/>
              <a:gd name="connsiteY6" fmla="*/ 2300307 h 3009149"/>
              <a:gd name="connsiteX7" fmla="*/ 967669 w 2204487"/>
              <a:gd name="connsiteY7" fmla="*/ 2242166 h 3009149"/>
              <a:gd name="connsiteX8" fmla="*/ 957098 w 2204487"/>
              <a:gd name="connsiteY8" fmla="*/ 2184025 h 3009149"/>
              <a:gd name="connsiteX9" fmla="*/ 951812 w 2204487"/>
              <a:gd name="connsiteY9" fmla="*/ 2168168 h 3009149"/>
              <a:gd name="connsiteX10" fmla="*/ 946526 w 2204487"/>
              <a:gd name="connsiteY10" fmla="*/ 2083599 h 3009149"/>
              <a:gd name="connsiteX11" fmla="*/ 941241 w 2204487"/>
              <a:gd name="connsiteY11" fmla="*/ 2067743 h 3009149"/>
              <a:gd name="connsiteX12" fmla="*/ 935955 w 2204487"/>
              <a:gd name="connsiteY12" fmla="*/ 2036029 h 3009149"/>
              <a:gd name="connsiteX13" fmla="*/ 930670 w 2204487"/>
              <a:gd name="connsiteY13" fmla="*/ 1972603 h 3009149"/>
              <a:gd name="connsiteX14" fmla="*/ 904242 w 2204487"/>
              <a:gd name="connsiteY14" fmla="*/ 1951460 h 3009149"/>
              <a:gd name="connsiteX15" fmla="*/ 888385 w 2204487"/>
              <a:gd name="connsiteY15" fmla="*/ 1940889 h 3009149"/>
              <a:gd name="connsiteX16" fmla="*/ 856672 w 2204487"/>
              <a:gd name="connsiteY16" fmla="*/ 1930318 h 3009149"/>
              <a:gd name="connsiteX17" fmla="*/ 840815 w 2204487"/>
              <a:gd name="connsiteY17" fmla="*/ 1919747 h 3009149"/>
              <a:gd name="connsiteX18" fmla="*/ 819673 w 2204487"/>
              <a:gd name="connsiteY18" fmla="*/ 1914462 h 3009149"/>
              <a:gd name="connsiteX19" fmla="*/ 782674 w 2204487"/>
              <a:gd name="connsiteY19" fmla="*/ 1898605 h 3009149"/>
              <a:gd name="connsiteX20" fmla="*/ 766818 w 2204487"/>
              <a:gd name="connsiteY20" fmla="*/ 1882748 h 3009149"/>
              <a:gd name="connsiteX21" fmla="*/ 750961 w 2204487"/>
              <a:gd name="connsiteY21" fmla="*/ 1872177 h 3009149"/>
              <a:gd name="connsiteX22" fmla="*/ 719248 w 2204487"/>
              <a:gd name="connsiteY22" fmla="*/ 1840464 h 3009149"/>
              <a:gd name="connsiteX23" fmla="*/ 703391 w 2204487"/>
              <a:gd name="connsiteY23" fmla="*/ 1819322 h 3009149"/>
              <a:gd name="connsiteX24" fmla="*/ 676963 w 2204487"/>
              <a:gd name="connsiteY24" fmla="*/ 1808751 h 3009149"/>
              <a:gd name="connsiteX25" fmla="*/ 613537 w 2204487"/>
              <a:gd name="connsiteY25" fmla="*/ 1814036 h 3009149"/>
              <a:gd name="connsiteX26" fmla="*/ 571252 w 2204487"/>
              <a:gd name="connsiteY26" fmla="*/ 1814036 h 3009149"/>
              <a:gd name="connsiteX27" fmla="*/ 560681 w 2204487"/>
              <a:gd name="connsiteY27" fmla="*/ 1782323 h 3009149"/>
              <a:gd name="connsiteX28" fmla="*/ 539539 w 2204487"/>
              <a:gd name="connsiteY28" fmla="*/ 1750610 h 3009149"/>
              <a:gd name="connsiteX29" fmla="*/ 534254 w 2204487"/>
              <a:gd name="connsiteY29" fmla="*/ 1724182 h 3009149"/>
              <a:gd name="connsiteX30" fmla="*/ 550110 w 2204487"/>
              <a:gd name="connsiteY30" fmla="*/ 1671326 h 3009149"/>
              <a:gd name="connsiteX31" fmla="*/ 560681 w 2204487"/>
              <a:gd name="connsiteY31" fmla="*/ 1650184 h 3009149"/>
              <a:gd name="connsiteX32" fmla="*/ 581824 w 2204487"/>
              <a:gd name="connsiteY32" fmla="*/ 1623756 h 3009149"/>
              <a:gd name="connsiteX33" fmla="*/ 576538 w 2204487"/>
              <a:gd name="connsiteY33" fmla="*/ 1560330 h 3009149"/>
              <a:gd name="connsiteX34" fmla="*/ 560681 w 2204487"/>
              <a:gd name="connsiteY34" fmla="*/ 1528617 h 3009149"/>
              <a:gd name="connsiteX35" fmla="*/ 550110 w 2204487"/>
              <a:gd name="connsiteY35" fmla="*/ 1507474 h 3009149"/>
              <a:gd name="connsiteX36" fmla="*/ 544825 w 2204487"/>
              <a:gd name="connsiteY36" fmla="*/ 1481047 h 3009149"/>
              <a:gd name="connsiteX37" fmla="*/ 523683 w 2204487"/>
              <a:gd name="connsiteY37" fmla="*/ 1470476 h 3009149"/>
              <a:gd name="connsiteX38" fmla="*/ 470827 w 2204487"/>
              <a:gd name="connsiteY38" fmla="*/ 1454619 h 3009149"/>
              <a:gd name="connsiteX39" fmla="*/ 402115 w 2204487"/>
              <a:gd name="connsiteY39" fmla="*/ 1449333 h 3009149"/>
              <a:gd name="connsiteX40" fmla="*/ 380973 w 2204487"/>
              <a:gd name="connsiteY40" fmla="*/ 1444048 h 3009149"/>
              <a:gd name="connsiteX41" fmla="*/ 338688 w 2204487"/>
              <a:gd name="connsiteY41" fmla="*/ 1412334 h 3009149"/>
              <a:gd name="connsiteX42" fmla="*/ 322832 w 2204487"/>
              <a:gd name="connsiteY42" fmla="*/ 1401763 h 3009149"/>
              <a:gd name="connsiteX43" fmla="*/ 312261 w 2204487"/>
              <a:gd name="connsiteY43" fmla="*/ 1385907 h 3009149"/>
              <a:gd name="connsiteX44" fmla="*/ 296404 w 2204487"/>
              <a:gd name="connsiteY44" fmla="*/ 1375336 h 3009149"/>
              <a:gd name="connsiteX45" fmla="*/ 285833 w 2204487"/>
              <a:gd name="connsiteY45" fmla="*/ 1354193 h 3009149"/>
              <a:gd name="connsiteX46" fmla="*/ 275262 w 2204487"/>
              <a:gd name="connsiteY46" fmla="*/ 1338337 h 3009149"/>
              <a:gd name="connsiteX47" fmla="*/ 264691 w 2204487"/>
              <a:gd name="connsiteY47" fmla="*/ 1306623 h 3009149"/>
              <a:gd name="connsiteX48" fmla="*/ 259405 w 2204487"/>
              <a:gd name="connsiteY48" fmla="*/ 1290767 h 3009149"/>
              <a:gd name="connsiteX49" fmla="*/ 254120 w 2204487"/>
              <a:gd name="connsiteY49" fmla="*/ 1274910 h 3009149"/>
              <a:gd name="connsiteX50" fmla="*/ 238263 w 2204487"/>
              <a:gd name="connsiteY50" fmla="*/ 1259054 h 3009149"/>
              <a:gd name="connsiteX51" fmla="*/ 227692 w 2204487"/>
              <a:gd name="connsiteY51" fmla="*/ 1243197 h 3009149"/>
              <a:gd name="connsiteX52" fmla="*/ 211835 w 2204487"/>
              <a:gd name="connsiteY52" fmla="*/ 1232626 h 3009149"/>
              <a:gd name="connsiteX53" fmla="*/ 206550 w 2204487"/>
              <a:gd name="connsiteY53" fmla="*/ 1216769 h 3009149"/>
              <a:gd name="connsiteX54" fmla="*/ 185407 w 2204487"/>
              <a:gd name="connsiteY54" fmla="*/ 1190341 h 3009149"/>
              <a:gd name="connsiteX55" fmla="*/ 180122 w 2204487"/>
              <a:gd name="connsiteY55" fmla="*/ 1174485 h 3009149"/>
              <a:gd name="connsiteX56" fmla="*/ 143123 w 2204487"/>
              <a:gd name="connsiteY56" fmla="*/ 1126915 h 3009149"/>
              <a:gd name="connsiteX57" fmla="*/ 137837 w 2204487"/>
              <a:gd name="connsiteY57" fmla="*/ 1111058 h 3009149"/>
              <a:gd name="connsiteX58" fmla="*/ 111410 w 2204487"/>
              <a:gd name="connsiteY58" fmla="*/ 1074059 h 3009149"/>
              <a:gd name="connsiteX59" fmla="*/ 90267 w 2204487"/>
              <a:gd name="connsiteY59" fmla="*/ 1026489 h 3009149"/>
              <a:gd name="connsiteX60" fmla="*/ 74411 w 2204487"/>
              <a:gd name="connsiteY60" fmla="*/ 978919 h 3009149"/>
              <a:gd name="connsiteX61" fmla="*/ 42698 w 2204487"/>
              <a:gd name="connsiteY61" fmla="*/ 931350 h 3009149"/>
              <a:gd name="connsiteX62" fmla="*/ 32126 w 2204487"/>
              <a:gd name="connsiteY62" fmla="*/ 915493 h 3009149"/>
              <a:gd name="connsiteX63" fmla="*/ 16270 w 2204487"/>
              <a:gd name="connsiteY63" fmla="*/ 894351 h 3009149"/>
              <a:gd name="connsiteX64" fmla="*/ 413 w 2204487"/>
              <a:gd name="connsiteY64" fmla="*/ 841495 h 3009149"/>
              <a:gd name="connsiteX65" fmla="*/ 5699 w 2204487"/>
              <a:gd name="connsiteY65" fmla="*/ 735784 h 3009149"/>
              <a:gd name="connsiteX66" fmla="*/ 37412 w 2204487"/>
              <a:gd name="connsiteY66" fmla="*/ 714642 h 3009149"/>
              <a:gd name="connsiteX67" fmla="*/ 69125 w 2204487"/>
              <a:gd name="connsiteY67" fmla="*/ 693500 h 3009149"/>
              <a:gd name="connsiteX68" fmla="*/ 84982 w 2204487"/>
              <a:gd name="connsiteY68" fmla="*/ 682929 h 3009149"/>
              <a:gd name="connsiteX69" fmla="*/ 116695 w 2204487"/>
              <a:gd name="connsiteY69" fmla="*/ 672358 h 3009149"/>
              <a:gd name="connsiteX70" fmla="*/ 153694 w 2204487"/>
              <a:gd name="connsiteY70" fmla="*/ 630073 h 3009149"/>
              <a:gd name="connsiteX71" fmla="*/ 169551 w 2204487"/>
              <a:gd name="connsiteY71" fmla="*/ 582503 h 3009149"/>
              <a:gd name="connsiteX72" fmla="*/ 174836 w 2204487"/>
              <a:gd name="connsiteY72" fmla="*/ 566647 h 3009149"/>
              <a:gd name="connsiteX73" fmla="*/ 190693 w 2204487"/>
              <a:gd name="connsiteY73" fmla="*/ 497934 h 3009149"/>
              <a:gd name="connsiteX74" fmla="*/ 195978 w 2204487"/>
              <a:gd name="connsiteY74" fmla="*/ 482078 h 3009149"/>
              <a:gd name="connsiteX75" fmla="*/ 217121 w 2204487"/>
              <a:gd name="connsiteY75" fmla="*/ 450365 h 3009149"/>
              <a:gd name="connsiteX76" fmla="*/ 227692 w 2204487"/>
              <a:gd name="connsiteY76" fmla="*/ 434508 h 3009149"/>
              <a:gd name="connsiteX77" fmla="*/ 238263 w 2204487"/>
              <a:gd name="connsiteY77" fmla="*/ 418651 h 3009149"/>
              <a:gd name="connsiteX78" fmla="*/ 254120 w 2204487"/>
              <a:gd name="connsiteY78" fmla="*/ 408080 h 3009149"/>
              <a:gd name="connsiteX79" fmla="*/ 275262 w 2204487"/>
              <a:gd name="connsiteY79" fmla="*/ 376367 h 3009149"/>
              <a:gd name="connsiteX80" fmla="*/ 285833 w 2204487"/>
              <a:gd name="connsiteY80" fmla="*/ 360510 h 3009149"/>
              <a:gd name="connsiteX81" fmla="*/ 301689 w 2204487"/>
              <a:gd name="connsiteY81" fmla="*/ 349939 h 3009149"/>
              <a:gd name="connsiteX82" fmla="*/ 312261 w 2204487"/>
              <a:gd name="connsiteY82" fmla="*/ 339368 h 3009149"/>
              <a:gd name="connsiteX83" fmla="*/ 328117 w 2204487"/>
              <a:gd name="connsiteY83" fmla="*/ 334082 h 3009149"/>
              <a:gd name="connsiteX84" fmla="*/ 343974 w 2204487"/>
              <a:gd name="connsiteY84" fmla="*/ 323511 h 3009149"/>
              <a:gd name="connsiteX85" fmla="*/ 365116 w 2204487"/>
              <a:gd name="connsiteY85" fmla="*/ 281227 h 3009149"/>
              <a:gd name="connsiteX86" fmla="*/ 375687 w 2204487"/>
              <a:gd name="connsiteY86" fmla="*/ 249514 h 3009149"/>
              <a:gd name="connsiteX87" fmla="*/ 380973 w 2204487"/>
              <a:gd name="connsiteY87" fmla="*/ 233657 h 3009149"/>
              <a:gd name="connsiteX88" fmla="*/ 396829 w 2204487"/>
              <a:gd name="connsiteY88" fmla="*/ 217800 h 3009149"/>
              <a:gd name="connsiteX89" fmla="*/ 402115 w 2204487"/>
              <a:gd name="connsiteY89" fmla="*/ 201944 h 3009149"/>
              <a:gd name="connsiteX90" fmla="*/ 433828 w 2204487"/>
              <a:gd name="connsiteY90" fmla="*/ 175516 h 3009149"/>
              <a:gd name="connsiteX91" fmla="*/ 454970 w 2204487"/>
              <a:gd name="connsiteY91" fmla="*/ 143803 h 3009149"/>
              <a:gd name="connsiteX92" fmla="*/ 465541 w 2204487"/>
              <a:gd name="connsiteY92" fmla="*/ 127946 h 3009149"/>
              <a:gd name="connsiteX93" fmla="*/ 476113 w 2204487"/>
              <a:gd name="connsiteY93" fmla="*/ 117375 h 3009149"/>
              <a:gd name="connsiteX94" fmla="*/ 486684 w 2204487"/>
              <a:gd name="connsiteY94" fmla="*/ 101518 h 3009149"/>
              <a:gd name="connsiteX95" fmla="*/ 502540 w 2204487"/>
              <a:gd name="connsiteY95" fmla="*/ 90947 h 3009149"/>
              <a:gd name="connsiteX96" fmla="*/ 523683 w 2204487"/>
              <a:gd name="connsiteY96" fmla="*/ 69805 h 3009149"/>
              <a:gd name="connsiteX97" fmla="*/ 550110 w 2204487"/>
              <a:gd name="connsiteY97" fmla="*/ 43377 h 3009149"/>
              <a:gd name="connsiteX98" fmla="*/ 571252 w 2204487"/>
              <a:gd name="connsiteY98" fmla="*/ 53948 h 3009149"/>
              <a:gd name="connsiteX99" fmla="*/ 587109 w 2204487"/>
              <a:gd name="connsiteY99" fmla="*/ 64519 h 3009149"/>
              <a:gd name="connsiteX100" fmla="*/ 624108 w 2204487"/>
              <a:gd name="connsiteY100" fmla="*/ 59234 h 3009149"/>
              <a:gd name="connsiteX101" fmla="*/ 639965 w 2204487"/>
              <a:gd name="connsiteY101" fmla="*/ 48663 h 3009149"/>
              <a:gd name="connsiteX102" fmla="*/ 814388 w 2204487"/>
              <a:gd name="connsiteY102" fmla="*/ 59234 h 3009149"/>
              <a:gd name="connsiteX103" fmla="*/ 846101 w 2204487"/>
              <a:gd name="connsiteY103" fmla="*/ 53948 h 3009149"/>
              <a:gd name="connsiteX104" fmla="*/ 877814 w 2204487"/>
              <a:gd name="connsiteY104" fmla="*/ 32806 h 3009149"/>
              <a:gd name="connsiteX105" fmla="*/ 893671 w 2204487"/>
              <a:gd name="connsiteY105" fmla="*/ 27521 h 3009149"/>
              <a:gd name="connsiteX106" fmla="*/ 972954 w 2204487"/>
              <a:gd name="connsiteY106" fmla="*/ 32806 h 3009149"/>
              <a:gd name="connsiteX107" fmla="*/ 1009953 w 2204487"/>
              <a:gd name="connsiteY107" fmla="*/ 48663 h 3009149"/>
              <a:gd name="connsiteX108" fmla="*/ 1025810 w 2204487"/>
              <a:gd name="connsiteY108" fmla="*/ 64519 h 3009149"/>
              <a:gd name="connsiteX109" fmla="*/ 1046952 w 2204487"/>
              <a:gd name="connsiteY109" fmla="*/ 69805 h 3009149"/>
              <a:gd name="connsiteX110" fmla="*/ 1089236 w 2204487"/>
              <a:gd name="connsiteY110" fmla="*/ 59234 h 3009149"/>
              <a:gd name="connsiteX111" fmla="*/ 1110378 w 2204487"/>
              <a:gd name="connsiteY111" fmla="*/ 48663 h 3009149"/>
              <a:gd name="connsiteX112" fmla="*/ 1126235 w 2204487"/>
              <a:gd name="connsiteY112" fmla="*/ 43377 h 3009149"/>
              <a:gd name="connsiteX113" fmla="*/ 1142092 w 2204487"/>
              <a:gd name="connsiteY113" fmla="*/ 32806 h 3009149"/>
              <a:gd name="connsiteX114" fmla="*/ 1173805 w 2204487"/>
              <a:gd name="connsiteY114" fmla="*/ 22235 h 3009149"/>
              <a:gd name="connsiteX115" fmla="*/ 1189662 w 2204487"/>
              <a:gd name="connsiteY115" fmla="*/ 16950 h 3009149"/>
              <a:gd name="connsiteX116" fmla="*/ 1205518 w 2204487"/>
              <a:gd name="connsiteY116" fmla="*/ 6378 h 3009149"/>
              <a:gd name="connsiteX117" fmla="*/ 1300658 w 2204487"/>
              <a:gd name="connsiteY117" fmla="*/ 11664 h 3009149"/>
              <a:gd name="connsiteX118" fmla="*/ 1332372 w 2204487"/>
              <a:gd name="connsiteY118" fmla="*/ 38092 h 3009149"/>
              <a:gd name="connsiteX119" fmla="*/ 1348228 w 2204487"/>
              <a:gd name="connsiteY119" fmla="*/ 43377 h 3009149"/>
              <a:gd name="connsiteX120" fmla="*/ 1379941 w 2204487"/>
              <a:gd name="connsiteY120" fmla="*/ 64519 h 3009149"/>
              <a:gd name="connsiteX121" fmla="*/ 1390513 w 2204487"/>
              <a:gd name="connsiteY121" fmla="*/ 80376 h 3009149"/>
              <a:gd name="connsiteX122" fmla="*/ 1438083 w 2204487"/>
              <a:gd name="connsiteY122" fmla="*/ 117375 h 3009149"/>
              <a:gd name="connsiteX123" fmla="*/ 1453939 w 2204487"/>
              <a:gd name="connsiteY123" fmla="*/ 122660 h 3009149"/>
              <a:gd name="connsiteX124" fmla="*/ 1490938 w 2204487"/>
              <a:gd name="connsiteY124" fmla="*/ 164945 h 3009149"/>
              <a:gd name="connsiteX125" fmla="*/ 1496224 w 2204487"/>
              <a:gd name="connsiteY125" fmla="*/ 180802 h 3009149"/>
              <a:gd name="connsiteX126" fmla="*/ 1533222 w 2204487"/>
              <a:gd name="connsiteY126" fmla="*/ 212515 h 3009149"/>
              <a:gd name="connsiteX127" fmla="*/ 1543793 w 2204487"/>
              <a:gd name="connsiteY127" fmla="*/ 233657 h 3009149"/>
              <a:gd name="connsiteX128" fmla="*/ 1549079 w 2204487"/>
              <a:gd name="connsiteY128" fmla="*/ 249514 h 3009149"/>
              <a:gd name="connsiteX129" fmla="*/ 1570221 w 2204487"/>
              <a:gd name="connsiteY129" fmla="*/ 265370 h 3009149"/>
              <a:gd name="connsiteX130" fmla="*/ 1601935 w 2204487"/>
              <a:gd name="connsiteY130" fmla="*/ 286513 h 3009149"/>
              <a:gd name="connsiteX131" fmla="*/ 1649504 w 2204487"/>
              <a:gd name="connsiteY131" fmla="*/ 323511 h 3009149"/>
              <a:gd name="connsiteX132" fmla="*/ 1675932 w 2204487"/>
              <a:gd name="connsiteY132" fmla="*/ 328797 h 3009149"/>
              <a:gd name="connsiteX133" fmla="*/ 1707646 w 2204487"/>
              <a:gd name="connsiteY133" fmla="*/ 339368 h 3009149"/>
              <a:gd name="connsiteX134" fmla="*/ 1749930 w 2204487"/>
              <a:gd name="connsiteY134" fmla="*/ 344654 h 3009149"/>
              <a:gd name="connsiteX135" fmla="*/ 1765787 w 2204487"/>
              <a:gd name="connsiteY135" fmla="*/ 349939 h 3009149"/>
              <a:gd name="connsiteX136" fmla="*/ 1786929 w 2204487"/>
              <a:gd name="connsiteY136" fmla="*/ 360510 h 3009149"/>
              <a:gd name="connsiteX137" fmla="*/ 1845070 w 2204487"/>
              <a:gd name="connsiteY137" fmla="*/ 376367 h 3009149"/>
              <a:gd name="connsiteX138" fmla="*/ 1882069 w 2204487"/>
              <a:gd name="connsiteY138" fmla="*/ 392223 h 3009149"/>
              <a:gd name="connsiteX139" fmla="*/ 1897925 w 2204487"/>
              <a:gd name="connsiteY139" fmla="*/ 408080 h 3009149"/>
              <a:gd name="connsiteX140" fmla="*/ 1919067 w 2204487"/>
              <a:gd name="connsiteY140" fmla="*/ 413366 h 3009149"/>
              <a:gd name="connsiteX141" fmla="*/ 1934924 w 2204487"/>
              <a:gd name="connsiteY141" fmla="*/ 418651 h 3009149"/>
              <a:gd name="connsiteX142" fmla="*/ 1966637 w 2204487"/>
              <a:gd name="connsiteY142" fmla="*/ 439793 h 3009149"/>
              <a:gd name="connsiteX143" fmla="*/ 1998351 w 2204487"/>
              <a:gd name="connsiteY143" fmla="*/ 460936 h 3009149"/>
              <a:gd name="connsiteX144" fmla="*/ 2035350 w 2204487"/>
              <a:gd name="connsiteY144" fmla="*/ 487363 h 3009149"/>
              <a:gd name="connsiteX145" fmla="*/ 2045921 w 2204487"/>
              <a:gd name="connsiteY145" fmla="*/ 503220 h 3009149"/>
              <a:gd name="connsiteX146" fmla="*/ 2051206 w 2204487"/>
              <a:gd name="connsiteY146" fmla="*/ 519077 h 3009149"/>
              <a:gd name="connsiteX147" fmla="*/ 2061777 w 2204487"/>
              <a:gd name="connsiteY147" fmla="*/ 566647 h 3009149"/>
              <a:gd name="connsiteX148" fmla="*/ 2067063 w 2204487"/>
              <a:gd name="connsiteY148" fmla="*/ 630073 h 3009149"/>
              <a:gd name="connsiteX149" fmla="*/ 2104062 w 2204487"/>
              <a:gd name="connsiteY149" fmla="*/ 672358 h 3009149"/>
              <a:gd name="connsiteX150" fmla="*/ 2125204 w 2204487"/>
              <a:gd name="connsiteY150" fmla="*/ 709356 h 3009149"/>
              <a:gd name="connsiteX151" fmla="*/ 2151632 w 2204487"/>
              <a:gd name="connsiteY151" fmla="*/ 783354 h 3009149"/>
              <a:gd name="connsiteX152" fmla="*/ 2162203 w 2204487"/>
              <a:gd name="connsiteY152" fmla="*/ 799211 h 3009149"/>
              <a:gd name="connsiteX153" fmla="*/ 2172774 w 2204487"/>
              <a:gd name="connsiteY153" fmla="*/ 836210 h 3009149"/>
              <a:gd name="connsiteX154" fmla="*/ 2178059 w 2204487"/>
              <a:gd name="connsiteY154" fmla="*/ 852066 h 3009149"/>
              <a:gd name="connsiteX155" fmla="*/ 2183345 w 2204487"/>
              <a:gd name="connsiteY155" fmla="*/ 878494 h 3009149"/>
              <a:gd name="connsiteX156" fmla="*/ 2188630 w 2204487"/>
              <a:gd name="connsiteY156" fmla="*/ 894351 h 3009149"/>
              <a:gd name="connsiteX157" fmla="*/ 2193916 w 2204487"/>
              <a:gd name="connsiteY157" fmla="*/ 915493 h 3009149"/>
              <a:gd name="connsiteX158" fmla="*/ 2204487 w 2204487"/>
              <a:gd name="connsiteY158" fmla="*/ 952492 h 3009149"/>
              <a:gd name="connsiteX159" fmla="*/ 2119918 w 2204487"/>
              <a:gd name="connsiteY159" fmla="*/ 1068774 h 3009149"/>
              <a:gd name="connsiteX160" fmla="*/ 2093491 w 2204487"/>
              <a:gd name="connsiteY160" fmla="*/ 1074059 h 3009149"/>
              <a:gd name="connsiteX161" fmla="*/ 2104062 w 2204487"/>
              <a:gd name="connsiteY161" fmla="*/ 1174485 h 3009149"/>
              <a:gd name="connsiteX162" fmla="*/ 2114633 w 2204487"/>
              <a:gd name="connsiteY162" fmla="*/ 1190341 h 3009149"/>
              <a:gd name="connsiteX163" fmla="*/ 2130489 w 2204487"/>
              <a:gd name="connsiteY163" fmla="*/ 1206198 h 3009149"/>
              <a:gd name="connsiteX164" fmla="*/ 2146346 w 2204487"/>
              <a:gd name="connsiteY164" fmla="*/ 1237911 h 3009149"/>
              <a:gd name="connsiteX165" fmla="*/ 2151632 w 2204487"/>
              <a:gd name="connsiteY165" fmla="*/ 1253768 h 3009149"/>
              <a:gd name="connsiteX166" fmla="*/ 2141061 w 2204487"/>
              <a:gd name="connsiteY166" fmla="*/ 1354193 h 3009149"/>
              <a:gd name="connsiteX167" fmla="*/ 2130489 w 2204487"/>
              <a:gd name="connsiteY167" fmla="*/ 1370050 h 3009149"/>
              <a:gd name="connsiteX168" fmla="*/ 2114633 w 2204487"/>
              <a:gd name="connsiteY168" fmla="*/ 1385907 h 3009149"/>
              <a:gd name="connsiteX169" fmla="*/ 2098776 w 2204487"/>
              <a:gd name="connsiteY169" fmla="*/ 1396478 h 3009149"/>
              <a:gd name="connsiteX170" fmla="*/ 2077634 w 2204487"/>
              <a:gd name="connsiteY170" fmla="*/ 1428191 h 3009149"/>
              <a:gd name="connsiteX171" fmla="*/ 2072348 w 2204487"/>
              <a:gd name="connsiteY171" fmla="*/ 1444048 h 3009149"/>
              <a:gd name="connsiteX172" fmla="*/ 2056492 w 2204487"/>
              <a:gd name="connsiteY172" fmla="*/ 1454619 h 3009149"/>
              <a:gd name="connsiteX173" fmla="*/ 2045921 w 2204487"/>
              <a:gd name="connsiteY173" fmla="*/ 1475761 h 3009149"/>
              <a:gd name="connsiteX174" fmla="*/ 2030064 w 2204487"/>
              <a:gd name="connsiteY174" fmla="*/ 1486332 h 3009149"/>
              <a:gd name="connsiteX175" fmla="*/ 2014207 w 2204487"/>
              <a:gd name="connsiteY175" fmla="*/ 1502189 h 3009149"/>
              <a:gd name="connsiteX176" fmla="*/ 2003636 w 2204487"/>
              <a:gd name="connsiteY176" fmla="*/ 1518045 h 3009149"/>
              <a:gd name="connsiteX177" fmla="*/ 1982494 w 2204487"/>
              <a:gd name="connsiteY177" fmla="*/ 1528617 h 3009149"/>
              <a:gd name="connsiteX178" fmla="*/ 1950781 w 2204487"/>
              <a:gd name="connsiteY178" fmla="*/ 1549759 h 3009149"/>
              <a:gd name="connsiteX179" fmla="*/ 1934924 w 2204487"/>
              <a:gd name="connsiteY179" fmla="*/ 1560330 h 3009149"/>
              <a:gd name="connsiteX180" fmla="*/ 1908496 w 2204487"/>
              <a:gd name="connsiteY180" fmla="*/ 1565615 h 3009149"/>
              <a:gd name="connsiteX181" fmla="*/ 1866212 w 2204487"/>
              <a:gd name="connsiteY181" fmla="*/ 1576186 h 3009149"/>
              <a:gd name="connsiteX182" fmla="*/ 1829213 w 2204487"/>
              <a:gd name="connsiteY182" fmla="*/ 1592043 h 3009149"/>
              <a:gd name="connsiteX183" fmla="*/ 1771072 w 2204487"/>
              <a:gd name="connsiteY183" fmla="*/ 1602614 h 3009149"/>
              <a:gd name="connsiteX184" fmla="*/ 1755215 w 2204487"/>
              <a:gd name="connsiteY184" fmla="*/ 1607900 h 3009149"/>
              <a:gd name="connsiteX185" fmla="*/ 1734073 w 2204487"/>
              <a:gd name="connsiteY185" fmla="*/ 1613185 h 3009149"/>
              <a:gd name="connsiteX186" fmla="*/ 1718217 w 2204487"/>
              <a:gd name="connsiteY186" fmla="*/ 1623756 h 3009149"/>
              <a:gd name="connsiteX187" fmla="*/ 1702360 w 2204487"/>
              <a:gd name="connsiteY187" fmla="*/ 1629042 h 3009149"/>
              <a:gd name="connsiteX188" fmla="*/ 1686503 w 2204487"/>
              <a:gd name="connsiteY188" fmla="*/ 1639613 h 3009149"/>
              <a:gd name="connsiteX189" fmla="*/ 1654790 w 2204487"/>
              <a:gd name="connsiteY189" fmla="*/ 1650184 h 3009149"/>
              <a:gd name="connsiteX190" fmla="*/ 1617791 w 2204487"/>
              <a:gd name="connsiteY190" fmla="*/ 1692469 h 3009149"/>
              <a:gd name="connsiteX191" fmla="*/ 1591363 w 2204487"/>
              <a:gd name="connsiteY191" fmla="*/ 1718896 h 3009149"/>
              <a:gd name="connsiteX192" fmla="*/ 1580792 w 2204487"/>
              <a:gd name="connsiteY192" fmla="*/ 1782323 h 3009149"/>
              <a:gd name="connsiteX193" fmla="*/ 1575507 w 2204487"/>
              <a:gd name="connsiteY193" fmla="*/ 1798180 h 3009149"/>
              <a:gd name="connsiteX194" fmla="*/ 1559650 w 2204487"/>
              <a:gd name="connsiteY194" fmla="*/ 1803465 h 3009149"/>
              <a:gd name="connsiteX195" fmla="*/ 1527937 w 2204487"/>
              <a:gd name="connsiteY195" fmla="*/ 1829893 h 3009149"/>
              <a:gd name="connsiteX196" fmla="*/ 1517366 w 2204487"/>
              <a:gd name="connsiteY196" fmla="*/ 1845750 h 3009149"/>
              <a:gd name="connsiteX197" fmla="*/ 1473301 w 2204487"/>
              <a:gd name="connsiteY197" fmla="*/ 1853358 h 3009149"/>
              <a:gd name="connsiteX198" fmla="*/ 1445107 w 2204487"/>
              <a:gd name="connsiteY198" fmla="*/ 1863345 h 3009149"/>
              <a:gd name="connsiteX199" fmla="*/ 1385227 w 2204487"/>
              <a:gd name="connsiteY199" fmla="*/ 1893319 h 3009149"/>
              <a:gd name="connsiteX200" fmla="*/ 1353514 w 2204487"/>
              <a:gd name="connsiteY200" fmla="*/ 1898605 h 3009149"/>
              <a:gd name="connsiteX201" fmla="*/ 1348228 w 2204487"/>
              <a:gd name="connsiteY201" fmla="*/ 1935604 h 3009149"/>
              <a:gd name="connsiteX202" fmla="*/ 1337657 w 2204487"/>
              <a:gd name="connsiteY202" fmla="*/ 1951460 h 3009149"/>
              <a:gd name="connsiteX203" fmla="*/ 1321800 w 2204487"/>
              <a:gd name="connsiteY203" fmla="*/ 1977888 h 3009149"/>
              <a:gd name="connsiteX204" fmla="*/ 1316515 w 2204487"/>
              <a:gd name="connsiteY204" fmla="*/ 1993745 h 3009149"/>
              <a:gd name="connsiteX205" fmla="*/ 1295373 w 2204487"/>
              <a:gd name="connsiteY205" fmla="*/ 2025458 h 3009149"/>
              <a:gd name="connsiteX206" fmla="*/ 1284802 w 2204487"/>
              <a:gd name="connsiteY206" fmla="*/ 2041315 h 3009149"/>
              <a:gd name="connsiteX207" fmla="*/ 1279516 w 2204487"/>
              <a:gd name="connsiteY207" fmla="*/ 2057171 h 3009149"/>
              <a:gd name="connsiteX208" fmla="*/ 1268945 w 2204487"/>
              <a:gd name="connsiteY208" fmla="*/ 2067743 h 3009149"/>
              <a:gd name="connsiteX209" fmla="*/ 1247803 w 2204487"/>
              <a:gd name="connsiteY209" fmla="*/ 2141740 h 3009149"/>
              <a:gd name="connsiteX210" fmla="*/ 1226661 w 2204487"/>
              <a:gd name="connsiteY210" fmla="*/ 2173454 h 3009149"/>
              <a:gd name="connsiteX211" fmla="*/ 1221375 w 2204487"/>
              <a:gd name="connsiteY211" fmla="*/ 2194596 h 3009149"/>
              <a:gd name="connsiteX212" fmla="*/ 1210804 w 2204487"/>
              <a:gd name="connsiteY212" fmla="*/ 2215738 h 3009149"/>
              <a:gd name="connsiteX213" fmla="*/ 1205518 w 2204487"/>
              <a:gd name="connsiteY213" fmla="*/ 2247451 h 3009149"/>
              <a:gd name="connsiteX214" fmla="*/ 1194947 w 2204487"/>
              <a:gd name="connsiteY214" fmla="*/ 2284450 h 3009149"/>
              <a:gd name="connsiteX215" fmla="*/ 1184376 w 2204487"/>
              <a:gd name="connsiteY215" fmla="*/ 2300307 h 3009149"/>
              <a:gd name="connsiteX216" fmla="*/ 1179091 w 2204487"/>
              <a:gd name="connsiteY216" fmla="*/ 2316163 h 3009149"/>
              <a:gd name="connsiteX217" fmla="*/ 1173805 w 2204487"/>
              <a:gd name="connsiteY217" fmla="*/ 2342591 h 3009149"/>
              <a:gd name="connsiteX218" fmla="*/ 1163234 w 2204487"/>
              <a:gd name="connsiteY218" fmla="*/ 2358448 h 3009149"/>
              <a:gd name="connsiteX219" fmla="*/ 1157948 w 2204487"/>
              <a:gd name="connsiteY219" fmla="*/ 2379590 h 3009149"/>
              <a:gd name="connsiteX220" fmla="*/ 1152663 w 2204487"/>
              <a:gd name="connsiteY220" fmla="*/ 2395447 h 3009149"/>
              <a:gd name="connsiteX221" fmla="*/ 1147377 w 2204487"/>
              <a:gd name="connsiteY221" fmla="*/ 2443017 h 3009149"/>
              <a:gd name="connsiteX222" fmla="*/ 1152663 w 2204487"/>
              <a:gd name="connsiteY222" fmla="*/ 2591012 h 3009149"/>
              <a:gd name="connsiteX223" fmla="*/ 1157948 w 2204487"/>
              <a:gd name="connsiteY223" fmla="*/ 2617440 h 3009149"/>
              <a:gd name="connsiteX224" fmla="*/ 1163234 w 2204487"/>
              <a:gd name="connsiteY224" fmla="*/ 2696723 h 3009149"/>
              <a:gd name="connsiteX225" fmla="*/ 1168520 w 2204487"/>
              <a:gd name="connsiteY225" fmla="*/ 2712580 h 3009149"/>
              <a:gd name="connsiteX226" fmla="*/ 1173805 w 2204487"/>
              <a:gd name="connsiteY226" fmla="*/ 2739007 h 3009149"/>
              <a:gd name="connsiteX227" fmla="*/ 1184376 w 2204487"/>
              <a:gd name="connsiteY227" fmla="*/ 2786577 h 3009149"/>
              <a:gd name="connsiteX228" fmla="*/ 1194947 w 2204487"/>
              <a:gd name="connsiteY228" fmla="*/ 2844718 h 3009149"/>
              <a:gd name="connsiteX229" fmla="*/ 1200233 w 2204487"/>
              <a:gd name="connsiteY229" fmla="*/ 2865860 h 3009149"/>
              <a:gd name="connsiteX230" fmla="*/ 1210804 w 2204487"/>
              <a:gd name="connsiteY230" fmla="*/ 2939858 h 3009149"/>
              <a:gd name="connsiteX231" fmla="*/ 1216089 w 2204487"/>
              <a:gd name="connsiteY231" fmla="*/ 2961000 h 3009149"/>
              <a:gd name="connsiteX232" fmla="*/ 1226661 w 2204487"/>
              <a:gd name="connsiteY232" fmla="*/ 3008570 h 3009149"/>
              <a:gd name="connsiteX233" fmla="*/ 957098 w 2204487"/>
              <a:gd name="connsiteY233" fmla="*/ 2987428 h 3009149"/>
              <a:gd name="connsiteX0" fmla="*/ 957098 w 2204487"/>
              <a:gd name="connsiteY0" fmla="*/ 2987428 h 2987428"/>
              <a:gd name="connsiteX1" fmla="*/ 957098 w 2204487"/>
              <a:gd name="connsiteY1" fmla="*/ 2987428 h 2987428"/>
              <a:gd name="connsiteX2" fmla="*/ 978810 w 2204487"/>
              <a:gd name="connsiteY2" fmla="*/ 2898742 h 2987428"/>
              <a:gd name="connsiteX3" fmla="*/ 968823 w 2204487"/>
              <a:gd name="connsiteY3" fmla="*/ 2547613 h 2987428"/>
              <a:gd name="connsiteX4" fmla="*/ 994096 w 2204487"/>
              <a:gd name="connsiteY4" fmla="*/ 2395447 h 2987428"/>
              <a:gd name="connsiteX5" fmla="*/ 983525 w 2204487"/>
              <a:gd name="connsiteY5" fmla="*/ 2342591 h 2987428"/>
              <a:gd name="connsiteX6" fmla="*/ 978240 w 2204487"/>
              <a:gd name="connsiteY6" fmla="*/ 2300307 h 2987428"/>
              <a:gd name="connsiteX7" fmla="*/ 967669 w 2204487"/>
              <a:gd name="connsiteY7" fmla="*/ 2242166 h 2987428"/>
              <a:gd name="connsiteX8" fmla="*/ 957098 w 2204487"/>
              <a:gd name="connsiteY8" fmla="*/ 2184025 h 2987428"/>
              <a:gd name="connsiteX9" fmla="*/ 951812 w 2204487"/>
              <a:gd name="connsiteY9" fmla="*/ 2168168 h 2987428"/>
              <a:gd name="connsiteX10" fmla="*/ 946526 w 2204487"/>
              <a:gd name="connsiteY10" fmla="*/ 2083599 h 2987428"/>
              <a:gd name="connsiteX11" fmla="*/ 941241 w 2204487"/>
              <a:gd name="connsiteY11" fmla="*/ 2067743 h 2987428"/>
              <a:gd name="connsiteX12" fmla="*/ 935955 w 2204487"/>
              <a:gd name="connsiteY12" fmla="*/ 2036029 h 2987428"/>
              <a:gd name="connsiteX13" fmla="*/ 930670 w 2204487"/>
              <a:gd name="connsiteY13" fmla="*/ 1972603 h 2987428"/>
              <a:gd name="connsiteX14" fmla="*/ 904242 w 2204487"/>
              <a:gd name="connsiteY14" fmla="*/ 1951460 h 2987428"/>
              <a:gd name="connsiteX15" fmla="*/ 888385 w 2204487"/>
              <a:gd name="connsiteY15" fmla="*/ 1940889 h 2987428"/>
              <a:gd name="connsiteX16" fmla="*/ 856672 w 2204487"/>
              <a:gd name="connsiteY16" fmla="*/ 1930318 h 2987428"/>
              <a:gd name="connsiteX17" fmla="*/ 840815 w 2204487"/>
              <a:gd name="connsiteY17" fmla="*/ 1919747 h 2987428"/>
              <a:gd name="connsiteX18" fmla="*/ 819673 w 2204487"/>
              <a:gd name="connsiteY18" fmla="*/ 1914462 h 2987428"/>
              <a:gd name="connsiteX19" fmla="*/ 782674 w 2204487"/>
              <a:gd name="connsiteY19" fmla="*/ 1898605 h 2987428"/>
              <a:gd name="connsiteX20" fmla="*/ 766818 w 2204487"/>
              <a:gd name="connsiteY20" fmla="*/ 1882748 h 2987428"/>
              <a:gd name="connsiteX21" fmla="*/ 750961 w 2204487"/>
              <a:gd name="connsiteY21" fmla="*/ 1872177 h 2987428"/>
              <a:gd name="connsiteX22" fmla="*/ 719248 w 2204487"/>
              <a:gd name="connsiteY22" fmla="*/ 1840464 h 2987428"/>
              <a:gd name="connsiteX23" fmla="*/ 703391 w 2204487"/>
              <a:gd name="connsiteY23" fmla="*/ 1819322 h 2987428"/>
              <a:gd name="connsiteX24" fmla="*/ 676963 w 2204487"/>
              <a:gd name="connsiteY24" fmla="*/ 1808751 h 2987428"/>
              <a:gd name="connsiteX25" fmla="*/ 613537 w 2204487"/>
              <a:gd name="connsiteY25" fmla="*/ 1814036 h 2987428"/>
              <a:gd name="connsiteX26" fmla="*/ 571252 w 2204487"/>
              <a:gd name="connsiteY26" fmla="*/ 1814036 h 2987428"/>
              <a:gd name="connsiteX27" fmla="*/ 560681 w 2204487"/>
              <a:gd name="connsiteY27" fmla="*/ 1782323 h 2987428"/>
              <a:gd name="connsiteX28" fmla="*/ 539539 w 2204487"/>
              <a:gd name="connsiteY28" fmla="*/ 1750610 h 2987428"/>
              <a:gd name="connsiteX29" fmla="*/ 534254 w 2204487"/>
              <a:gd name="connsiteY29" fmla="*/ 1724182 h 2987428"/>
              <a:gd name="connsiteX30" fmla="*/ 550110 w 2204487"/>
              <a:gd name="connsiteY30" fmla="*/ 1671326 h 2987428"/>
              <a:gd name="connsiteX31" fmla="*/ 560681 w 2204487"/>
              <a:gd name="connsiteY31" fmla="*/ 1650184 h 2987428"/>
              <a:gd name="connsiteX32" fmla="*/ 581824 w 2204487"/>
              <a:gd name="connsiteY32" fmla="*/ 1623756 h 2987428"/>
              <a:gd name="connsiteX33" fmla="*/ 576538 w 2204487"/>
              <a:gd name="connsiteY33" fmla="*/ 1560330 h 2987428"/>
              <a:gd name="connsiteX34" fmla="*/ 560681 w 2204487"/>
              <a:gd name="connsiteY34" fmla="*/ 1528617 h 2987428"/>
              <a:gd name="connsiteX35" fmla="*/ 550110 w 2204487"/>
              <a:gd name="connsiteY35" fmla="*/ 1507474 h 2987428"/>
              <a:gd name="connsiteX36" fmla="*/ 544825 w 2204487"/>
              <a:gd name="connsiteY36" fmla="*/ 1481047 h 2987428"/>
              <a:gd name="connsiteX37" fmla="*/ 523683 w 2204487"/>
              <a:gd name="connsiteY37" fmla="*/ 1470476 h 2987428"/>
              <a:gd name="connsiteX38" fmla="*/ 470827 w 2204487"/>
              <a:gd name="connsiteY38" fmla="*/ 1454619 h 2987428"/>
              <a:gd name="connsiteX39" fmla="*/ 402115 w 2204487"/>
              <a:gd name="connsiteY39" fmla="*/ 1449333 h 2987428"/>
              <a:gd name="connsiteX40" fmla="*/ 380973 w 2204487"/>
              <a:gd name="connsiteY40" fmla="*/ 1444048 h 2987428"/>
              <a:gd name="connsiteX41" fmla="*/ 338688 w 2204487"/>
              <a:gd name="connsiteY41" fmla="*/ 1412334 h 2987428"/>
              <a:gd name="connsiteX42" fmla="*/ 322832 w 2204487"/>
              <a:gd name="connsiteY42" fmla="*/ 1401763 h 2987428"/>
              <a:gd name="connsiteX43" fmla="*/ 312261 w 2204487"/>
              <a:gd name="connsiteY43" fmla="*/ 1385907 h 2987428"/>
              <a:gd name="connsiteX44" fmla="*/ 296404 w 2204487"/>
              <a:gd name="connsiteY44" fmla="*/ 1375336 h 2987428"/>
              <a:gd name="connsiteX45" fmla="*/ 285833 w 2204487"/>
              <a:gd name="connsiteY45" fmla="*/ 1354193 h 2987428"/>
              <a:gd name="connsiteX46" fmla="*/ 275262 w 2204487"/>
              <a:gd name="connsiteY46" fmla="*/ 1338337 h 2987428"/>
              <a:gd name="connsiteX47" fmla="*/ 264691 w 2204487"/>
              <a:gd name="connsiteY47" fmla="*/ 1306623 h 2987428"/>
              <a:gd name="connsiteX48" fmla="*/ 259405 w 2204487"/>
              <a:gd name="connsiteY48" fmla="*/ 1290767 h 2987428"/>
              <a:gd name="connsiteX49" fmla="*/ 254120 w 2204487"/>
              <a:gd name="connsiteY49" fmla="*/ 1274910 h 2987428"/>
              <a:gd name="connsiteX50" fmla="*/ 238263 w 2204487"/>
              <a:gd name="connsiteY50" fmla="*/ 1259054 h 2987428"/>
              <a:gd name="connsiteX51" fmla="*/ 227692 w 2204487"/>
              <a:gd name="connsiteY51" fmla="*/ 1243197 h 2987428"/>
              <a:gd name="connsiteX52" fmla="*/ 211835 w 2204487"/>
              <a:gd name="connsiteY52" fmla="*/ 1232626 h 2987428"/>
              <a:gd name="connsiteX53" fmla="*/ 206550 w 2204487"/>
              <a:gd name="connsiteY53" fmla="*/ 1216769 h 2987428"/>
              <a:gd name="connsiteX54" fmla="*/ 185407 w 2204487"/>
              <a:gd name="connsiteY54" fmla="*/ 1190341 h 2987428"/>
              <a:gd name="connsiteX55" fmla="*/ 180122 w 2204487"/>
              <a:gd name="connsiteY55" fmla="*/ 1174485 h 2987428"/>
              <a:gd name="connsiteX56" fmla="*/ 143123 w 2204487"/>
              <a:gd name="connsiteY56" fmla="*/ 1126915 h 2987428"/>
              <a:gd name="connsiteX57" fmla="*/ 137837 w 2204487"/>
              <a:gd name="connsiteY57" fmla="*/ 1111058 h 2987428"/>
              <a:gd name="connsiteX58" fmla="*/ 111410 w 2204487"/>
              <a:gd name="connsiteY58" fmla="*/ 1074059 h 2987428"/>
              <a:gd name="connsiteX59" fmla="*/ 90267 w 2204487"/>
              <a:gd name="connsiteY59" fmla="*/ 1026489 h 2987428"/>
              <a:gd name="connsiteX60" fmla="*/ 74411 w 2204487"/>
              <a:gd name="connsiteY60" fmla="*/ 978919 h 2987428"/>
              <a:gd name="connsiteX61" fmla="*/ 42698 w 2204487"/>
              <a:gd name="connsiteY61" fmla="*/ 931350 h 2987428"/>
              <a:gd name="connsiteX62" fmla="*/ 32126 w 2204487"/>
              <a:gd name="connsiteY62" fmla="*/ 915493 h 2987428"/>
              <a:gd name="connsiteX63" fmla="*/ 16270 w 2204487"/>
              <a:gd name="connsiteY63" fmla="*/ 894351 h 2987428"/>
              <a:gd name="connsiteX64" fmla="*/ 413 w 2204487"/>
              <a:gd name="connsiteY64" fmla="*/ 841495 h 2987428"/>
              <a:gd name="connsiteX65" fmla="*/ 5699 w 2204487"/>
              <a:gd name="connsiteY65" fmla="*/ 735784 h 2987428"/>
              <a:gd name="connsiteX66" fmla="*/ 37412 w 2204487"/>
              <a:gd name="connsiteY66" fmla="*/ 714642 h 2987428"/>
              <a:gd name="connsiteX67" fmla="*/ 69125 w 2204487"/>
              <a:gd name="connsiteY67" fmla="*/ 693500 h 2987428"/>
              <a:gd name="connsiteX68" fmla="*/ 84982 w 2204487"/>
              <a:gd name="connsiteY68" fmla="*/ 682929 h 2987428"/>
              <a:gd name="connsiteX69" fmla="*/ 116695 w 2204487"/>
              <a:gd name="connsiteY69" fmla="*/ 672358 h 2987428"/>
              <a:gd name="connsiteX70" fmla="*/ 153694 w 2204487"/>
              <a:gd name="connsiteY70" fmla="*/ 630073 h 2987428"/>
              <a:gd name="connsiteX71" fmla="*/ 169551 w 2204487"/>
              <a:gd name="connsiteY71" fmla="*/ 582503 h 2987428"/>
              <a:gd name="connsiteX72" fmla="*/ 174836 w 2204487"/>
              <a:gd name="connsiteY72" fmla="*/ 566647 h 2987428"/>
              <a:gd name="connsiteX73" fmla="*/ 190693 w 2204487"/>
              <a:gd name="connsiteY73" fmla="*/ 497934 h 2987428"/>
              <a:gd name="connsiteX74" fmla="*/ 195978 w 2204487"/>
              <a:gd name="connsiteY74" fmla="*/ 482078 h 2987428"/>
              <a:gd name="connsiteX75" fmla="*/ 217121 w 2204487"/>
              <a:gd name="connsiteY75" fmla="*/ 450365 h 2987428"/>
              <a:gd name="connsiteX76" fmla="*/ 227692 w 2204487"/>
              <a:gd name="connsiteY76" fmla="*/ 434508 h 2987428"/>
              <a:gd name="connsiteX77" fmla="*/ 238263 w 2204487"/>
              <a:gd name="connsiteY77" fmla="*/ 418651 h 2987428"/>
              <a:gd name="connsiteX78" fmla="*/ 254120 w 2204487"/>
              <a:gd name="connsiteY78" fmla="*/ 408080 h 2987428"/>
              <a:gd name="connsiteX79" fmla="*/ 275262 w 2204487"/>
              <a:gd name="connsiteY79" fmla="*/ 376367 h 2987428"/>
              <a:gd name="connsiteX80" fmla="*/ 285833 w 2204487"/>
              <a:gd name="connsiteY80" fmla="*/ 360510 h 2987428"/>
              <a:gd name="connsiteX81" fmla="*/ 301689 w 2204487"/>
              <a:gd name="connsiteY81" fmla="*/ 349939 h 2987428"/>
              <a:gd name="connsiteX82" fmla="*/ 312261 w 2204487"/>
              <a:gd name="connsiteY82" fmla="*/ 339368 h 2987428"/>
              <a:gd name="connsiteX83" fmla="*/ 328117 w 2204487"/>
              <a:gd name="connsiteY83" fmla="*/ 334082 h 2987428"/>
              <a:gd name="connsiteX84" fmla="*/ 343974 w 2204487"/>
              <a:gd name="connsiteY84" fmla="*/ 323511 h 2987428"/>
              <a:gd name="connsiteX85" fmla="*/ 365116 w 2204487"/>
              <a:gd name="connsiteY85" fmla="*/ 281227 h 2987428"/>
              <a:gd name="connsiteX86" fmla="*/ 375687 w 2204487"/>
              <a:gd name="connsiteY86" fmla="*/ 249514 h 2987428"/>
              <a:gd name="connsiteX87" fmla="*/ 380973 w 2204487"/>
              <a:gd name="connsiteY87" fmla="*/ 233657 h 2987428"/>
              <a:gd name="connsiteX88" fmla="*/ 396829 w 2204487"/>
              <a:gd name="connsiteY88" fmla="*/ 217800 h 2987428"/>
              <a:gd name="connsiteX89" fmla="*/ 402115 w 2204487"/>
              <a:gd name="connsiteY89" fmla="*/ 201944 h 2987428"/>
              <a:gd name="connsiteX90" fmla="*/ 433828 w 2204487"/>
              <a:gd name="connsiteY90" fmla="*/ 175516 h 2987428"/>
              <a:gd name="connsiteX91" fmla="*/ 454970 w 2204487"/>
              <a:gd name="connsiteY91" fmla="*/ 143803 h 2987428"/>
              <a:gd name="connsiteX92" fmla="*/ 465541 w 2204487"/>
              <a:gd name="connsiteY92" fmla="*/ 127946 h 2987428"/>
              <a:gd name="connsiteX93" fmla="*/ 476113 w 2204487"/>
              <a:gd name="connsiteY93" fmla="*/ 117375 h 2987428"/>
              <a:gd name="connsiteX94" fmla="*/ 486684 w 2204487"/>
              <a:gd name="connsiteY94" fmla="*/ 101518 h 2987428"/>
              <a:gd name="connsiteX95" fmla="*/ 502540 w 2204487"/>
              <a:gd name="connsiteY95" fmla="*/ 90947 h 2987428"/>
              <a:gd name="connsiteX96" fmla="*/ 523683 w 2204487"/>
              <a:gd name="connsiteY96" fmla="*/ 69805 h 2987428"/>
              <a:gd name="connsiteX97" fmla="*/ 550110 w 2204487"/>
              <a:gd name="connsiteY97" fmla="*/ 43377 h 2987428"/>
              <a:gd name="connsiteX98" fmla="*/ 571252 w 2204487"/>
              <a:gd name="connsiteY98" fmla="*/ 53948 h 2987428"/>
              <a:gd name="connsiteX99" fmla="*/ 587109 w 2204487"/>
              <a:gd name="connsiteY99" fmla="*/ 64519 h 2987428"/>
              <a:gd name="connsiteX100" fmla="*/ 624108 w 2204487"/>
              <a:gd name="connsiteY100" fmla="*/ 59234 h 2987428"/>
              <a:gd name="connsiteX101" fmla="*/ 639965 w 2204487"/>
              <a:gd name="connsiteY101" fmla="*/ 48663 h 2987428"/>
              <a:gd name="connsiteX102" fmla="*/ 814388 w 2204487"/>
              <a:gd name="connsiteY102" fmla="*/ 59234 h 2987428"/>
              <a:gd name="connsiteX103" fmla="*/ 846101 w 2204487"/>
              <a:gd name="connsiteY103" fmla="*/ 53948 h 2987428"/>
              <a:gd name="connsiteX104" fmla="*/ 877814 w 2204487"/>
              <a:gd name="connsiteY104" fmla="*/ 32806 h 2987428"/>
              <a:gd name="connsiteX105" fmla="*/ 893671 w 2204487"/>
              <a:gd name="connsiteY105" fmla="*/ 27521 h 2987428"/>
              <a:gd name="connsiteX106" fmla="*/ 972954 w 2204487"/>
              <a:gd name="connsiteY106" fmla="*/ 32806 h 2987428"/>
              <a:gd name="connsiteX107" fmla="*/ 1009953 w 2204487"/>
              <a:gd name="connsiteY107" fmla="*/ 48663 h 2987428"/>
              <a:gd name="connsiteX108" fmla="*/ 1025810 w 2204487"/>
              <a:gd name="connsiteY108" fmla="*/ 64519 h 2987428"/>
              <a:gd name="connsiteX109" fmla="*/ 1046952 w 2204487"/>
              <a:gd name="connsiteY109" fmla="*/ 69805 h 2987428"/>
              <a:gd name="connsiteX110" fmla="*/ 1089236 w 2204487"/>
              <a:gd name="connsiteY110" fmla="*/ 59234 h 2987428"/>
              <a:gd name="connsiteX111" fmla="*/ 1110378 w 2204487"/>
              <a:gd name="connsiteY111" fmla="*/ 48663 h 2987428"/>
              <a:gd name="connsiteX112" fmla="*/ 1126235 w 2204487"/>
              <a:gd name="connsiteY112" fmla="*/ 43377 h 2987428"/>
              <a:gd name="connsiteX113" fmla="*/ 1142092 w 2204487"/>
              <a:gd name="connsiteY113" fmla="*/ 32806 h 2987428"/>
              <a:gd name="connsiteX114" fmla="*/ 1173805 w 2204487"/>
              <a:gd name="connsiteY114" fmla="*/ 22235 h 2987428"/>
              <a:gd name="connsiteX115" fmla="*/ 1189662 w 2204487"/>
              <a:gd name="connsiteY115" fmla="*/ 16950 h 2987428"/>
              <a:gd name="connsiteX116" fmla="*/ 1205518 w 2204487"/>
              <a:gd name="connsiteY116" fmla="*/ 6378 h 2987428"/>
              <a:gd name="connsiteX117" fmla="*/ 1300658 w 2204487"/>
              <a:gd name="connsiteY117" fmla="*/ 11664 h 2987428"/>
              <a:gd name="connsiteX118" fmla="*/ 1332372 w 2204487"/>
              <a:gd name="connsiteY118" fmla="*/ 38092 h 2987428"/>
              <a:gd name="connsiteX119" fmla="*/ 1348228 w 2204487"/>
              <a:gd name="connsiteY119" fmla="*/ 43377 h 2987428"/>
              <a:gd name="connsiteX120" fmla="*/ 1379941 w 2204487"/>
              <a:gd name="connsiteY120" fmla="*/ 64519 h 2987428"/>
              <a:gd name="connsiteX121" fmla="*/ 1390513 w 2204487"/>
              <a:gd name="connsiteY121" fmla="*/ 80376 h 2987428"/>
              <a:gd name="connsiteX122" fmla="*/ 1438083 w 2204487"/>
              <a:gd name="connsiteY122" fmla="*/ 117375 h 2987428"/>
              <a:gd name="connsiteX123" fmla="*/ 1453939 w 2204487"/>
              <a:gd name="connsiteY123" fmla="*/ 122660 h 2987428"/>
              <a:gd name="connsiteX124" fmla="*/ 1490938 w 2204487"/>
              <a:gd name="connsiteY124" fmla="*/ 164945 h 2987428"/>
              <a:gd name="connsiteX125" fmla="*/ 1496224 w 2204487"/>
              <a:gd name="connsiteY125" fmla="*/ 180802 h 2987428"/>
              <a:gd name="connsiteX126" fmla="*/ 1533222 w 2204487"/>
              <a:gd name="connsiteY126" fmla="*/ 212515 h 2987428"/>
              <a:gd name="connsiteX127" fmla="*/ 1543793 w 2204487"/>
              <a:gd name="connsiteY127" fmla="*/ 233657 h 2987428"/>
              <a:gd name="connsiteX128" fmla="*/ 1549079 w 2204487"/>
              <a:gd name="connsiteY128" fmla="*/ 249514 h 2987428"/>
              <a:gd name="connsiteX129" fmla="*/ 1570221 w 2204487"/>
              <a:gd name="connsiteY129" fmla="*/ 265370 h 2987428"/>
              <a:gd name="connsiteX130" fmla="*/ 1601935 w 2204487"/>
              <a:gd name="connsiteY130" fmla="*/ 286513 h 2987428"/>
              <a:gd name="connsiteX131" fmla="*/ 1649504 w 2204487"/>
              <a:gd name="connsiteY131" fmla="*/ 323511 h 2987428"/>
              <a:gd name="connsiteX132" fmla="*/ 1675932 w 2204487"/>
              <a:gd name="connsiteY132" fmla="*/ 328797 h 2987428"/>
              <a:gd name="connsiteX133" fmla="*/ 1707646 w 2204487"/>
              <a:gd name="connsiteY133" fmla="*/ 339368 h 2987428"/>
              <a:gd name="connsiteX134" fmla="*/ 1749930 w 2204487"/>
              <a:gd name="connsiteY134" fmla="*/ 344654 h 2987428"/>
              <a:gd name="connsiteX135" fmla="*/ 1765787 w 2204487"/>
              <a:gd name="connsiteY135" fmla="*/ 349939 h 2987428"/>
              <a:gd name="connsiteX136" fmla="*/ 1786929 w 2204487"/>
              <a:gd name="connsiteY136" fmla="*/ 360510 h 2987428"/>
              <a:gd name="connsiteX137" fmla="*/ 1845070 w 2204487"/>
              <a:gd name="connsiteY137" fmla="*/ 376367 h 2987428"/>
              <a:gd name="connsiteX138" fmla="*/ 1882069 w 2204487"/>
              <a:gd name="connsiteY138" fmla="*/ 392223 h 2987428"/>
              <a:gd name="connsiteX139" fmla="*/ 1897925 w 2204487"/>
              <a:gd name="connsiteY139" fmla="*/ 408080 h 2987428"/>
              <a:gd name="connsiteX140" fmla="*/ 1919067 w 2204487"/>
              <a:gd name="connsiteY140" fmla="*/ 413366 h 2987428"/>
              <a:gd name="connsiteX141" fmla="*/ 1934924 w 2204487"/>
              <a:gd name="connsiteY141" fmla="*/ 418651 h 2987428"/>
              <a:gd name="connsiteX142" fmla="*/ 1966637 w 2204487"/>
              <a:gd name="connsiteY142" fmla="*/ 439793 h 2987428"/>
              <a:gd name="connsiteX143" fmla="*/ 1998351 w 2204487"/>
              <a:gd name="connsiteY143" fmla="*/ 460936 h 2987428"/>
              <a:gd name="connsiteX144" fmla="*/ 2035350 w 2204487"/>
              <a:gd name="connsiteY144" fmla="*/ 487363 h 2987428"/>
              <a:gd name="connsiteX145" fmla="*/ 2045921 w 2204487"/>
              <a:gd name="connsiteY145" fmla="*/ 503220 h 2987428"/>
              <a:gd name="connsiteX146" fmla="*/ 2051206 w 2204487"/>
              <a:gd name="connsiteY146" fmla="*/ 519077 h 2987428"/>
              <a:gd name="connsiteX147" fmla="*/ 2061777 w 2204487"/>
              <a:gd name="connsiteY147" fmla="*/ 566647 h 2987428"/>
              <a:gd name="connsiteX148" fmla="*/ 2067063 w 2204487"/>
              <a:gd name="connsiteY148" fmla="*/ 630073 h 2987428"/>
              <a:gd name="connsiteX149" fmla="*/ 2104062 w 2204487"/>
              <a:gd name="connsiteY149" fmla="*/ 672358 h 2987428"/>
              <a:gd name="connsiteX150" fmla="*/ 2125204 w 2204487"/>
              <a:gd name="connsiteY150" fmla="*/ 709356 h 2987428"/>
              <a:gd name="connsiteX151" fmla="*/ 2151632 w 2204487"/>
              <a:gd name="connsiteY151" fmla="*/ 783354 h 2987428"/>
              <a:gd name="connsiteX152" fmla="*/ 2162203 w 2204487"/>
              <a:gd name="connsiteY152" fmla="*/ 799211 h 2987428"/>
              <a:gd name="connsiteX153" fmla="*/ 2172774 w 2204487"/>
              <a:gd name="connsiteY153" fmla="*/ 836210 h 2987428"/>
              <a:gd name="connsiteX154" fmla="*/ 2178059 w 2204487"/>
              <a:gd name="connsiteY154" fmla="*/ 852066 h 2987428"/>
              <a:gd name="connsiteX155" fmla="*/ 2183345 w 2204487"/>
              <a:gd name="connsiteY155" fmla="*/ 878494 h 2987428"/>
              <a:gd name="connsiteX156" fmla="*/ 2188630 w 2204487"/>
              <a:gd name="connsiteY156" fmla="*/ 894351 h 2987428"/>
              <a:gd name="connsiteX157" fmla="*/ 2193916 w 2204487"/>
              <a:gd name="connsiteY157" fmla="*/ 915493 h 2987428"/>
              <a:gd name="connsiteX158" fmla="*/ 2204487 w 2204487"/>
              <a:gd name="connsiteY158" fmla="*/ 952492 h 2987428"/>
              <a:gd name="connsiteX159" fmla="*/ 2119918 w 2204487"/>
              <a:gd name="connsiteY159" fmla="*/ 1068774 h 2987428"/>
              <a:gd name="connsiteX160" fmla="*/ 2093491 w 2204487"/>
              <a:gd name="connsiteY160" fmla="*/ 1074059 h 2987428"/>
              <a:gd name="connsiteX161" fmla="*/ 2104062 w 2204487"/>
              <a:gd name="connsiteY161" fmla="*/ 1174485 h 2987428"/>
              <a:gd name="connsiteX162" fmla="*/ 2114633 w 2204487"/>
              <a:gd name="connsiteY162" fmla="*/ 1190341 h 2987428"/>
              <a:gd name="connsiteX163" fmla="*/ 2130489 w 2204487"/>
              <a:gd name="connsiteY163" fmla="*/ 1206198 h 2987428"/>
              <a:gd name="connsiteX164" fmla="*/ 2146346 w 2204487"/>
              <a:gd name="connsiteY164" fmla="*/ 1237911 h 2987428"/>
              <a:gd name="connsiteX165" fmla="*/ 2151632 w 2204487"/>
              <a:gd name="connsiteY165" fmla="*/ 1253768 h 2987428"/>
              <a:gd name="connsiteX166" fmla="*/ 2141061 w 2204487"/>
              <a:gd name="connsiteY166" fmla="*/ 1354193 h 2987428"/>
              <a:gd name="connsiteX167" fmla="*/ 2130489 w 2204487"/>
              <a:gd name="connsiteY167" fmla="*/ 1370050 h 2987428"/>
              <a:gd name="connsiteX168" fmla="*/ 2114633 w 2204487"/>
              <a:gd name="connsiteY168" fmla="*/ 1385907 h 2987428"/>
              <a:gd name="connsiteX169" fmla="*/ 2098776 w 2204487"/>
              <a:gd name="connsiteY169" fmla="*/ 1396478 h 2987428"/>
              <a:gd name="connsiteX170" fmla="*/ 2077634 w 2204487"/>
              <a:gd name="connsiteY170" fmla="*/ 1428191 h 2987428"/>
              <a:gd name="connsiteX171" fmla="*/ 2072348 w 2204487"/>
              <a:gd name="connsiteY171" fmla="*/ 1444048 h 2987428"/>
              <a:gd name="connsiteX172" fmla="*/ 2056492 w 2204487"/>
              <a:gd name="connsiteY172" fmla="*/ 1454619 h 2987428"/>
              <a:gd name="connsiteX173" fmla="*/ 2045921 w 2204487"/>
              <a:gd name="connsiteY173" fmla="*/ 1475761 h 2987428"/>
              <a:gd name="connsiteX174" fmla="*/ 2030064 w 2204487"/>
              <a:gd name="connsiteY174" fmla="*/ 1486332 h 2987428"/>
              <a:gd name="connsiteX175" fmla="*/ 2014207 w 2204487"/>
              <a:gd name="connsiteY175" fmla="*/ 1502189 h 2987428"/>
              <a:gd name="connsiteX176" fmla="*/ 2003636 w 2204487"/>
              <a:gd name="connsiteY176" fmla="*/ 1518045 h 2987428"/>
              <a:gd name="connsiteX177" fmla="*/ 1982494 w 2204487"/>
              <a:gd name="connsiteY177" fmla="*/ 1528617 h 2987428"/>
              <a:gd name="connsiteX178" fmla="*/ 1950781 w 2204487"/>
              <a:gd name="connsiteY178" fmla="*/ 1549759 h 2987428"/>
              <a:gd name="connsiteX179" fmla="*/ 1934924 w 2204487"/>
              <a:gd name="connsiteY179" fmla="*/ 1560330 h 2987428"/>
              <a:gd name="connsiteX180" fmla="*/ 1908496 w 2204487"/>
              <a:gd name="connsiteY180" fmla="*/ 1565615 h 2987428"/>
              <a:gd name="connsiteX181" fmla="*/ 1866212 w 2204487"/>
              <a:gd name="connsiteY181" fmla="*/ 1576186 h 2987428"/>
              <a:gd name="connsiteX182" fmla="*/ 1829213 w 2204487"/>
              <a:gd name="connsiteY182" fmla="*/ 1592043 h 2987428"/>
              <a:gd name="connsiteX183" fmla="*/ 1771072 w 2204487"/>
              <a:gd name="connsiteY183" fmla="*/ 1602614 h 2987428"/>
              <a:gd name="connsiteX184" fmla="*/ 1755215 w 2204487"/>
              <a:gd name="connsiteY184" fmla="*/ 1607900 h 2987428"/>
              <a:gd name="connsiteX185" fmla="*/ 1734073 w 2204487"/>
              <a:gd name="connsiteY185" fmla="*/ 1613185 h 2987428"/>
              <a:gd name="connsiteX186" fmla="*/ 1718217 w 2204487"/>
              <a:gd name="connsiteY186" fmla="*/ 1623756 h 2987428"/>
              <a:gd name="connsiteX187" fmla="*/ 1702360 w 2204487"/>
              <a:gd name="connsiteY187" fmla="*/ 1629042 h 2987428"/>
              <a:gd name="connsiteX188" fmla="*/ 1686503 w 2204487"/>
              <a:gd name="connsiteY188" fmla="*/ 1639613 h 2987428"/>
              <a:gd name="connsiteX189" fmla="*/ 1654790 w 2204487"/>
              <a:gd name="connsiteY189" fmla="*/ 1650184 h 2987428"/>
              <a:gd name="connsiteX190" fmla="*/ 1617791 w 2204487"/>
              <a:gd name="connsiteY190" fmla="*/ 1692469 h 2987428"/>
              <a:gd name="connsiteX191" fmla="*/ 1591363 w 2204487"/>
              <a:gd name="connsiteY191" fmla="*/ 1718896 h 2987428"/>
              <a:gd name="connsiteX192" fmla="*/ 1580792 w 2204487"/>
              <a:gd name="connsiteY192" fmla="*/ 1782323 h 2987428"/>
              <a:gd name="connsiteX193" fmla="*/ 1575507 w 2204487"/>
              <a:gd name="connsiteY193" fmla="*/ 1798180 h 2987428"/>
              <a:gd name="connsiteX194" fmla="*/ 1559650 w 2204487"/>
              <a:gd name="connsiteY194" fmla="*/ 1803465 h 2987428"/>
              <a:gd name="connsiteX195" fmla="*/ 1527937 w 2204487"/>
              <a:gd name="connsiteY195" fmla="*/ 1829893 h 2987428"/>
              <a:gd name="connsiteX196" fmla="*/ 1517366 w 2204487"/>
              <a:gd name="connsiteY196" fmla="*/ 1845750 h 2987428"/>
              <a:gd name="connsiteX197" fmla="*/ 1473301 w 2204487"/>
              <a:gd name="connsiteY197" fmla="*/ 1853358 h 2987428"/>
              <a:gd name="connsiteX198" fmla="*/ 1445107 w 2204487"/>
              <a:gd name="connsiteY198" fmla="*/ 1863345 h 2987428"/>
              <a:gd name="connsiteX199" fmla="*/ 1385227 w 2204487"/>
              <a:gd name="connsiteY199" fmla="*/ 1893319 h 2987428"/>
              <a:gd name="connsiteX200" fmla="*/ 1353514 w 2204487"/>
              <a:gd name="connsiteY200" fmla="*/ 1898605 h 2987428"/>
              <a:gd name="connsiteX201" fmla="*/ 1348228 w 2204487"/>
              <a:gd name="connsiteY201" fmla="*/ 1935604 h 2987428"/>
              <a:gd name="connsiteX202" fmla="*/ 1337657 w 2204487"/>
              <a:gd name="connsiteY202" fmla="*/ 1951460 h 2987428"/>
              <a:gd name="connsiteX203" fmla="*/ 1321800 w 2204487"/>
              <a:gd name="connsiteY203" fmla="*/ 1977888 h 2987428"/>
              <a:gd name="connsiteX204" fmla="*/ 1316515 w 2204487"/>
              <a:gd name="connsiteY204" fmla="*/ 1993745 h 2987428"/>
              <a:gd name="connsiteX205" fmla="*/ 1295373 w 2204487"/>
              <a:gd name="connsiteY205" fmla="*/ 2025458 h 2987428"/>
              <a:gd name="connsiteX206" fmla="*/ 1284802 w 2204487"/>
              <a:gd name="connsiteY206" fmla="*/ 2041315 h 2987428"/>
              <a:gd name="connsiteX207" fmla="*/ 1279516 w 2204487"/>
              <a:gd name="connsiteY207" fmla="*/ 2057171 h 2987428"/>
              <a:gd name="connsiteX208" fmla="*/ 1268945 w 2204487"/>
              <a:gd name="connsiteY208" fmla="*/ 2067743 h 2987428"/>
              <a:gd name="connsiteX209" fmla="*/ 1247803 w 2204487"/>
              <a:gd name="connsiteY209" fmla="*/ 2141740 h 2987428"/>
              <a:gd name="connsiteX210" fmla="*/ 1226661 w 2204487"/>
              <a:gd name="connsiteY210" fmla="*/ 2173454 h 2987428"/>
              <a:gd name="connsiteX211" fmla="*/ 1221375 w 2204487"/>
              <a:gd name="connsiteY211" fmla="*/ 2194596 h 2987428"/>
              <a:gd name="connsiteX212" fmla="*/ 1210804 w 2204487"/>
              <a:gd name="connsiteY212" fmla="*/ 2215738 h 2987428"/>
              <a:gd name="connsiteX213" fmla="*/ 1205518 w 2204487"/>
              <a:gd name="connsiteY213" fmla="*/ 2247451 h 2987428"/>
              <a:gd name="connsiteX214" fmla="*/ 1194947 w 2204487"/>
              <a:gd name="connsiteY214" fmla="*/ 2284450 h 2987428"/>
              <a:gd name="connsiteX215" fmla="*/ 1184376 w 2204487"/>
              <a:gd name="connsiteY215" fmla="*/ 2300307 h 2987428"/>
              <a:gd name="connsiteX216" fmla="*/ 1179091 w 2204487"/>
              <a:gd name="connsiteY216" fmla="*/ 2316163 h 2987428"/>
              <a:gd name="connsiteX217" fmla="*/ 1173805 w 2204487"/>
              <a:gd name="connsiteY217" fmla="*/ 2342591 h 2987428"/>
              <a:gd name="connsiteX218" fmla="*/ 1163234 w 2204487"/>
              <a:gd name="connsiteY218" fmla="*/ 2358448 h 2987428"/>
              <a:gd name="connsiteX219" fmla="*/ 1157948 w 2204487"/>
              <a:gd name="connsiteY219" fmla="*/ 2379590 h 2987428"/>
              <a:gd name="connsiteX220" fmla="*/ 1152663 w 2204487"/>
              <a:gd name="connsiteY220" fmla="*/ 2395447 h 2987428"/>
              <a:gd name="connsiteX221" fmla="*/ 1147377 w 2204487"/>
              <a:gd name="connsiteY221" fmla="*/ 2443017 h 2987428"/>
              <a:gd name="connsiteX222" fmla="*/ 1152663 w 2204487"/>
              <a:gd name="connsiteY222" fmla="*/ 2591012 h 2987428"/>
              <a:gd name="connsiteX223" fmla="*/ 1157948 w 2204487"/>
              <a:gd name="connsiteY223" fmla="*/ 2617440 h 2987428"/>
              <a:gd name="connsiteX224" fmla="*/ 1163234 w 2204487"/>
              <a:gd name="connsiteY224" fmla="*/ 2696723 h 2987428"/>
              <a:gd name="connsiteX225" fmla="*/ 1168520 w 2204487"/>
              <a:gd name="connsiteY225" fmla="*/ 2712580 h 2987428"/>
              <a:gd name="connsiteX226" fmla="*/ 1173805 w 2204487"/>
              <a:gd name="connsiteY226" fmla="*/ 2739007 h 2987428"/>
              <a:gd name="connsiteX227" fmla="*/ 1184376 w 2204487"/>
              <a:gd name="connsiteY227" fmla="*/ 2786577 h 2987428"/>
              <a:gd name="connsiteX228" fmla="*/ 1194947 w 2204487"/>
              <a:gd name="connsiteY228" fmla="*/ 2844718 h 2987428"/>
              <a:gd name="connsiteX229" fmla="*/ 1200233 w 2204487"/>
              <a:gd name="connsiteY229" fmla="*/ 2865860 h 2987428"/>
              <a:gd name="connsiteX230" fmla="*/ 1210804 w 2204487"/>
              <a:gd name="connsiteY230" fmla="*/ 2939858 h 2987428"/>
              <a:gd name="connsiteX231" fmla="*/ 1216089 w 2204487"/>
              <a:gd name="connsiteY231" fmla="*/ 2961000 h 2987428"/>
              <a:gd name="connsiteX232" fmla="*/ 957098 w 2204487"/>
              <a:gd name="connsiteY232" fmla="*/ 2987428 h 2987428"/>
              <a:gd name="connsiteX0" fmla="*/ 957098 w 2204487"/>
              <a:gd name="connsiteY0" fmla="*/ 2987428 h 2987480"/>
              <a:gd name="connsiteX1" fmla="*/ 957098 w 2204487"/>
              <a:gd name="connsiteY1" fmla="*/ 2987428 h 2987480"/>
              <a:gd name="connsiteX2" fmla="*/ 978810 w 2204487"/>
              <a:gd name="connsiteY2" fmla="*/ 2898742 h 2987480"/>
              <a:gd name="connsiteX3" fmla="*/ 968823 w 2204487"/>
              <a:gd name="connsiteY3" fmla="*/ 2547613 h 2987480"/>
              <a:gd name="connsiteX4" fmla="*/ 994096 w 2204487"/>
              <a:gd name="connsiteY4" fmla="*/ 2395447 h 2987480"/>
              <a:gd name="connsiteX5" fmla="*/ 983525 w 2204487"/>
              <a:gd name="connsiteY5" fmla="*/ 2342591 h 2987480"/>
              <a:gd name="connsiteX6" fmla="*/ 978240 w 2204487"/>
              <a:gd name="connsiteY6" fmla="*/ 2300307 h 2987480"/>
              <a:gd name="connsiteX7" fmla="*/ 967669 w 2204487"/>
              <a:gd name="connsiteY7" fmla="*/ 2242166 h 2987480"/>
              <a:gd name="connsiteX8" fmla="*/ 957098 w 2204487"/>
              <a:gd name="connsiteY8" fmla="*/ 2184025 h 2987480"/>
              <a:gd name="connsiteX9" fmla="*/ 951812 w 2204487"/>
              <a:gd name="connsiteY9" fmla="*/ 2168168 h 2987480"/>
              <a:gd name="connsiteX10" fmla="*/ 946526 w 2204487"/>
              <a:gd name="connsiteY10" fmla="*/ 2083599 h 2987480"/>
              <a:gd name="connsiteX11" fmla="*/ 941241 w 2204487"/>
              <a:gd name="connsiteY11" fmla="*/ 2067743 h 2987480"/>
              <a:gd name="connsiteX12" fmla="*/ 935955 w 2204487"/>
              <a:gd name="connsiteY12" fmla="*/ 2036029 h 2987480"/>
              <a:gd name="connsiteX13" fmla="*/ 930670 w 2204487"/>
              <a:gd name="connsiteY13" fmla="*/ 1972603 h 2987480"/>
              <a:gd name="connsiteX14" fmla="*/ 904242 w 2204487"/>
              <a:gd name="connsiteY14" fmla="*/ 1951460 h 2987480"/>
              <a:gd name="connsiteX15" fmla="*/ 888385 w 2204487"/>
              <a:gd name="connsiteY15" fmla="*/ 1940889 h 2987480"/>
              <a:gd name="connsiteX16" fmla="*/ 856672 w 2204487"/>
              <a:gd name="connsiteY16" fmla="*/ 1930318 h 2987480"/>
              <a:gd name="connsiteX17" fmla="*/ 840815 w 2204487"/>
              <a:gd name="connsiteY17" fmla="*/ 1919747 h 2987480"/>
              <a:gd name="connsiteX18" fmla="*/ 819673 w 2204487"/>
              <a:gd name="connsiteY18" fmla="*/ 1914462 h 2987480"/>
              <a:gd name="connsiteX19" fmla="*/ 782674 w 2204487"/>
              <a:gd name="connsiteY19" fmla="*/ 1898605 h 2987480"/>
              <a:gd name="connsiteX20" fmla="*/ 766818 w 2204487"/>
              <a:gd name="connsiteY20" fmla="*/ 1882748 h 2987480"/>
              <a:gd name="connsiteX21" fmla="*/ 750961 w 2204487"/>
              <a:gd name="connsiteY21" fmla="*/ 1872177 h 2987480"/>
              <a:gd name="connsiteX22" fmla="*/ 719248 w 2204487"/>
              <a:gd name="connsiteY22" fmla="*/ 1840464 h 2987480"/>
              <a:gd name="connsiteX23" fmla="*/ 703391 w 2204487"/>
              <a:gd name="connsiteY23" fmla="*/ 1819322 h 2987480"/>
              <a:gd name="connsiteX24" fmla="*/ 676963 w 2204487"/>
              <a:gd name="connsiteY24" fmla="*/ 1808751 h 2987480"/>
              <a:gd name="connsiteX25" fmla="*/ 613537 w 2204487"/>
              <a:gd name="connsiteY25" fmla="*/ 1814036 h 2987480"/>
              <a:gd name="connsiteX26" fmla="*/ 571252 w 2204487"/>
              <a:gd name="connsiteY26" fmla="*/ 1814036 h 2987480"/>
              <a:gd name="connsiteX27" fmla="*/ 560681 w 2204487"/>
              <a:gd name="connsiteY27" fmla="*/ 1782323 h 2987480"/>
              <a:gd name="connsiteX28" fmla="*/ 539539 w 2204487"/>
              <a:gd name="connsiteY28" fmla="*/ 1750610 h 2987480"/>
              <a:gd name="connsiteX29" fmla="*/ 534254 w 2204487"/>
              <a:gd name="connsiteY29" fmla="*/ 1724182 h 2987480"/>
              <a:gd name="connsiteX30" fmla="*/ 550110 w 2204487"/>
              <a:gd name="connsiteY30" fmla="*/ 1671326 h 2987480"/>
              <a:gd name="connsiteX31" fmla="*/ 560681 w 2204487"/>
              <a:gd name="connsiteY31" fmla="*/ 1650184 h 2987480"/>
              <a:gd name="connsiteX32" fmla="*/ 581824 w 2204487"/>
              <a:gd name="connsiteY32" fmla="*/ 1623756 h 2987480"/>
              <a:gd name="connsiteX33" fmla="*/ 576538 w 2204487"/>
              <a:gd name="connsiteY33" fmla="*/ 1560330 h 2987480"/>
              <a:gd name="connsiteX34" fmla="*/ 560681 w 2204487"/>
              <a:gd name="connsiteY34" fmla="*/ 1528617 h 2987480"/>
              <a:gd name="connsiteX35" fmla="*/ 550110 w 2204487"/>
              <a:gd name="connsiteY35" fmla="*/ 1507474 h 2987480"/>
              <a:gd name="connsiteX36" fmla="*/ 544825 w 2204487"/>
              <a:gd name="connsiteY36" fmla="*/ 1481047 h 2987480"/>
              <a:gd name="connsiteX37" fmla="*/ 523683 w 2204487"/>
              <a:gd name="connsiteY37" fmla="*/ 1470476 h 2987480"/>
              <a:gd name="connsiteX38" fmla="*/ 470827 w 2204487"/>
              <a:gd name="connsiteY38" fmla="*/ 1454619 h 2987480"/>
              <a:gd name="connsiteX39" fmla="*/ 402115 w 2204487"/>
              <a:gd name="connsiteY39" fmla="*/ 1449333 h 2987480"/>
              <a:gd name="connsiteX40" fmla="*/ 380973 w 2204487"/>
              <a:gd name="connsiteY40" fmla="*/ 1444048 h 2987480"/>
              <a:gd name="connsiteX41" fmla="*/ 338688 w 2204487"/>
              <a:gd name="connsiteY41" fmla="*/ 1412334 h 2987480"/>
              <a:gd name="connsiteX42" fmla="*/ 322832 w 2204487"/>
              <a:gd name="connsiteY42" fmla="*/ 1401763 h 2987480"/>
              <a:gd name="connsiteX43" fmla="*/ 312261 w 2204487"/>
              <a:gd name="connsiteY43" fmla="*/ 1385907 h 2987480"/>
              <a:gd name="connsiteX44" fmla="*/ 296404 w 2204487"/>
              <a:gd name="connsiteY44" fmla="*/ 1375336 h 2987480"/>
              <a:gd name="connsiteX45" fmla="*/ 285833 w 2204487"/>
              <a:gd name="connsiteY45" fmla="*/ 1354193 h 2987480"/>
              <a:gd name="connsiteX46" fmla="*/ 275262 w 2204487"/>
              <a:gd name="connsiteY46" fmla="*/ 1338337 h 2987480"/>
              <a:gd name="connsiteX47" fmla="*/ 264691 w 2204487"/>
              <a:gd name="connsiteY47" fmla="*/ 1306623 h 2987480"/>
              <a:gd name="connsiteX48" fmla="*/ 259405 w 2204487"/>
              <a:gd name="connsiteY48" fmla="*/ 1290767 h 2987480"/>
              <a:gd name="connsiteX49" fmla="*/ 254120 w 2204487"/>
              <a:gd name="connsiteY49" fmla="*/ 1274910 h 2987480"/>
              <a:gd name="connsiteX50" fmla="*/ 238263 w 2204487"/>
              <a:gd name="connsiteY50" fmla="*/ 1259054 h 2987480"/>
              <a:gd name="connsiteX51" fmla="*/ 227692 w 2204487"/>
              <a:gd name="connsiteY51" fmla="*/ 1243197 h 2987480"/>
              <a:gd name="connsiteX52" fmla="*/ 211835 w 2204487"/>
              <a:gd name="connsiteY52" fmla="*/ 1232626 h 2987480"/>
              <a:gd name="connsiteX53" fmla="*/ 206550 w 2204487"/>
              <a:gd name="connsiteY53" fmla="*/ 1216769 h 2987480"/>
              <a:gd name="connsiteX54" fmla="*/ 185407 w 2204487"/>
              <a:gd name="connsiteY54" fmla="*/ 1190341 h 2987480"/>
              <a:gd name="connsiteX55" fmla="*/ 180122 w 2204487"/>
              <a:gd name="connsiteY55" fmla="*/ 1174485 h 2987480"/>
              <a:gd name="connsiteX56" fmla="*/ 143123 w 2204487"/>
              <a:gd name="connsiteY56" fmla="*/ 1126915 h 2987480"/>
              <a:gd name="connsiteX57" fmla="*/ 137837 w 2204487"/>
              <a:gd name="connsiteY57" fmla="*/ 1111058 h 2987480"/>
              <a:gd name="connsiteX58" fmla="*/ 111410 w 2204487"/>
              <a:gd name="connsiteY58" fmla="*/ 1074059 h 2987480"/>
              <a:gd name="connsiteX59" fmla="*/ 90267 w 2204487"/>
              <a:gd name="connsiteY59" fmla="*/ 1026489 h 2987480"/>
              <a:gd name="connsiteX60" fmla="*/ 74411 w 2204487"/>
              <a:gd name="connsiteY60" fmla="*/ 978919 h 2987480"/>
              <a:gd name="connsiteX61" fmla="*/ 42698 w 2204487"/>
              <a:gd name="connsiteY61" fmla="*/ 931350 h 2987480"/>
              <a:gd name="connsiteX62" fmla="*/ 32126 w 2204487"/>
              <a:gd name="connsiteY62" fmla="*/ 915493 h 2987480"/>
              <a:gd name="connsiteX63" fmla="*/ 16270 w 2204487"/>
              <a:gd name="connsiteY63" fmla="*/ 894351 h 2987480"/>
              <a:gd name="connsiteX64" fmla="*/ 413 w 2204487"/>
              <a:gd name="connsiteY64" fmla="*/ 841495 h 2987480"/>
              <a:gd name="connsiteX65" fmla="*/ 5699 w 2204487"/>
              <a:gd name="connsiteY65" fmla="*/ 735784 h 2987480"/>
              <a:gd name="connsiteX66" fmla="*/ 37412 w 2204487"/>
              <a:gd name="connsiteY66" fmla="*/ 714642 h 2987480"/>
              <a:gd name="connsiteX67" fmla="*/ 69125 w 2204487"/>
              <a:gd name="connsiteY67" fmla="*/ 693500 h 2987480"/>
              <a:gd name="connsiteX68" fmla="*/ 84982 w 2204487"/>
              <a:gd name="connsiteY68" fmla="*/ 682929 h 2987480"/>
              <a:gd name="connsiteX69" fmla="*/ 116695 w 2204487"/>
              <a:gd name="connsiteY69" fmla="*/ 672358 h 2987480"/>
              <a:gd name="connsiteX70" fmla="*/ 153694 w 2204487"/>
              <a:gd name="connsiteY70" fmla="*/ 630073 h 2987480"/>
              <a:gd name="connsiteX71" fmla="*/ 169551 w 2204487"/>
              <a:gd name="connsiteY71" fmla="*/ 582503 h 2987480"/>
              <a:gd name="connsiteX72" fmla="*/ 174836 w 2204487"/>
              <a:gd name="connsiteY72" fmla="*/ 566647 h 2987480"/>
              <a:gd name="connsiteX73" fmla="*/ 190693 w 2204487"/>
              <a:gd name="connsiteY73" fmla="*/ 497934 h 2987480"/>
              <a:gd name="connsiteX74" fmla="*/ 195978 w 2204487"/>
              <a:gd name="connsiteY74" fmla="*/ 482078 h 2987480"/>
              <a:gd name="connsiteX75" fmla="*/ 217121 w 2204487"/>
              <a:gd name="connsiteY75" fmla="*/ 450365 h 2987480"/>
              <a:gd name="connsiteX76" fmla="*/ 227692 w 2204487"/>
              <a:gd name="connsiteY76" fmla="*/ 434508 h 2987480"/>
              <a:gd name="connsiteX77" fmla="*/ 238263 w 2204487"/>
              <a:gd name="connsiteY77" fmla="*/ 418651 h 2987480"/>
              <a:gd name="connsiteX78" fmla="*/ 254120 w 2204487"/>
              <a:gd name="connsiteY78" fmla="*/ 408080 h 2987480"/>
              <a:gd name="connsiteX79" fmla="*/ 275262 w 2204487"/>
              <a:gd name="connsiteY79" fmla="*/ 376367 h 2987480"/>
              <a:gd name="connsiteX80" fmla="*/ 285833 w 2204487"/>
              <a:gd name="connsiteY80" fmla="*/ 360510 h 2987480"/>
              <a:gd name="connsiteX81" fmla="*/ 301689 w 2204487"/>
              <a:gd name="connsiteY81" fmla="*/ 349939 h 2987480"/>
              <a:gd name="connsiteX82" fmla="*/ 312261 w 2204487"/>
              <a:gd name="connsiteY82" fmla="*/ 339368 h 2987480"/>
              <a:gd name="connsiteX83" fmla="*/ 328117 w 2204487"/>
              <a:gd name="connsiteY83" fmla="*/ 334082 h 2987480"/>
              <a:gd name="connsiteX84" fmla="*/ 343974 w 2204487"/>
              <a:gd name="connsiteY84" fmla="*/ 323511 h 2987480"/>
              <a:gd name="connsiteX85" fmla="*/ 365116 w 2204487"/>
              <a:gd name="connsiteY85" fmla="*/ 281227 h 2987480"/>
              <a:gd name="connsiteX86" fmla="*/ 375687 w 2204487"/>
              <a:gd name="connsiteY86" fmla="*/ 249514 h 2987480"/>
              <a:gd name="connsiteX87" fmla="*/ 380973 w 2204487"/>
              <a:gd name="connsiteY87" fmla="*/ 233657 h 2987480"/>
              <a:gd name="connsiteX88" fmla="*/ 396829 w 2204487"/>
              <a:gd name="connsiteY88" fmla="*/ 217800 h 2987480"/>
              <a:gd name="connsiteX89" fmla="*/ 402115 w 2204487"/>
              <a:gd name="connsiteY89" fmla="*/ 201944 h 2987480"/>
              <a:gd name="connsiteX90" fmla="*/ 433828 w 2204487"/>
              <a:gd name="connsiteY90" fmla="*/ 175516 h 2987480"/>
              <a:gd name="connsiteX91" fmla="*/ 454970 w 2204487"/>
              <a:gd name="connsiteY91" fmla="*/ 143803 h 2987480"/>
              <a:gd name="connsiteX92" fmla="*/ 465541 w 2204487"/>
              <a:gd name="connsiteY92" fmla="*/ 127946 h 2987480"/>
              <a:gd name="connsiteX93" fmla="*/ 476113 w 2204487"/>
              <a:gd name="connsiteY93" fmla="*/ 117375 h 2987480"/>
              <a:gd name="connsiteX94" fmla="*/ 486684 w 2204487"/>
              <a:gd name="connsiteY94" fmla="*/ 101518 h 2987480"/>
              <a:gd name="connsiteX95" fmla="*/ 502540 w 2204487"/>
              <a:gd name="connsiteY95" fmla="*/ 90947 h 2987480"/>
              <a:gd name="connsiteX96" fmla="*/ 523683 w 2204487"/>
              <a:gd name="connsiteY96" fmla="*/ 69805 h 2987480"/>
              <a:gd name="connsiteX97" fmla="*/ 550110 w 2204487"/>
              <a:gd name="connsiteY97" fmla="*/ 43377 h 2987480"/>
              <a:gd name="connsiteX98" fmla="*/ 571252 w 2204487"/>
              <a:gd name="connsiteY98" fmla="*/ 53948 h 2987480"/>
              <a:gd name="connsiteX99" fmla="*/ 587109 w 2204487"/>
              <a:gd name="connsiteY99" fmla="*/ 64519 h 2987480"/>
              <a:gd name="connsiteX100" fmla="*/ 624108 w 2204487"/>
              <a:gd name="connsiteY100" fmla="*/ 59234 h 2987480"/>
              <a:gd name="connsiteX101" fmla="*/ 639965 w 2204487"/>
              <a:gd name="connsiteY101" fmla="*/ 48663 h 2987480"/>
              <a:gd name="connsiteX102" fmla="*/ 814388 w 2204487"/>
              <a:gd name="connsiteY102" fmla="*/ 59234 h 2987480"/>
              <a:gd name="connsiteX103" fmla="*/ 846101 w 2204487"/>
              <a:gd name="connsiteY103" fmla="*/ 53948 h 2987480"/>
              <a:gd name="connsiteX104" fmla="*/ 877814 w 2204487"/>
              <a:gd name="connsiteY104" fmla="*/ 32806 h 2987480"/>
              <a:gd name="connsiteX105" fmla="*/ 893671 w 2204487"/>
              <a:gd name="connsiteY105" fmla="*/ 27521 h 2987480"/>
              <a:gd name="connsiteX106" fmla="*/ 972954 w 2204487"/>
              <a:gd name="connsiteY106" fmla="*/ 32806 h 2987480"/>
              <a:gd name="connsiteX107" fmla="*/ 1009953 w 2204487"/>
              <a:gd name="connsiteY107" fmla="*/ 48663 h 2987480"/>
              <a:gd name="connsiteX108" fmla="*/ 1025810 w 2204487"/>
              <a:gd name="connsiteY108" fmla="*/ 64519 h 2987480"/>
              <a:gd name="connsiteX109" fmla="*/ 1046952 w 2204487"/>
              <a:gd name="connsiteY109" fmla="*/ 69805 h 2987480"/>
              <a:gd name="connsiteX110" fmla="*/ 1089236 w 2204487"/>
              <a:gd name="connsiteY110" fmla="*/ 59234 h 2987480"/>
              <a:gd name="connsiteX111" fmla="*/ 1110378 w 2204487"/>
              <a:gd name="connsiteY111" fmla="*/ 48663 h 2987480"/>
              <a:gd name="connsiteX112" fmla="*/ 1126235 w 2204487"/>
              <a:gd name="connsiteY112" fmla="*/ 43377 h 2987480"/>
              <a:gd name="connsiteX113" fmla="*/ 1142092 w 2204487"/>
              <a:gd name="connsiteY113" fmla="*/ 32806 h 2987480"/>
              <a:gd name="connsiteX114" fmla="*/ 1173805 w 2204487"/>
              <a:gd name="connsiteY114" fmla="*/ 22235 h 2987480"/>
              <a:gd name="connsiteX115" fmla="*/ 1189662 w 2204487"/>
              <a:gd name="connsiteY115" fmla="*/ 16950 h 2987480"/>
              <a:gd name="connsiteX116" fmla="*/ 1205518 w 2204487"/>
              <a:gd name="connsiteY116" fmla="*/ 6378 h 2987480"/>
              <a:gd name="connsiteX117" fmla="*/ 1300658 w 2204487"/>
              <a:gd name="connsiteY117" fmla="*/ 11664 h 2987480"/>
              <a:gd name="connsiteX118" fmla="*/ 1332372 w 2204487"/>
              <a:gd name="connsiteY118" fmla="*/ 38092 h 2987480"/>
              <a:gd name="connsiteX119" fmla="*/ 1348228 w 2204487"/>
              <a:gd name="connsiteY119" fmla="*/ 43377 h 2987480"/>
              <a:gd name="connsiteX120" fmla="*/ 1379941 w 2204487"/>
              <a:gd name="connsiteY120" fmla="*/ 64519 h 2987480"/>
              <a:gd name="connsiteX121" fmla="*/ 1390513 w 2204487"/>
              <a:gd name="connsiteY121" fmla="*/ 80376 h 2987480"/>
              <a:gd name="connsiteX122" fmla="*/ 1438083 w 2204487"/>
              <a:gd name="connsiteY122" fmla="*/ 117375 h 2987480"/>
              <a:gd name="connsiteX123" fmla="*/ 1453939 w 2204487"/>
              <a:gd name="connsiteY123" fmla="*/ 122660 h 2987480"/>
              <a:gd name="connsiteX124" fmla="*/ 1490938 w 2204487"/>
              <a:gd name="connsiteY124" fmla="*/ 164945 h 2987480"/>
              <a:gd name="connsiteX125" fmla="*/ 1496224 w 2204487"/>
              <a:gd name="connsiteY125" fmla="*/ 180802 h 2987480"/>
              <a:gd name="connsiteX126" fmla="*/ 1533222 w 2204487"/>
              <a:gd name="connsiteY126" fmla="*/ 212515 h 2987480"/>
              <a:gd name="connsiteX127" fmla="*/ 1543793 w 2204487"/>
              <a:gd name="connsiteY127" fmla="*/ 233657 h 2987480"/>
              <a:gd name="connsiteX128" fmla="*/ 1549079 w 2204487"/>
              <a:gd name="connsiteY128" fmla="*/ 249514 h 2987480"/>
              <a:gd name="connsiteX129" fmla="*/ 1570221 w 2204487"/>
              <a:gd name="connsiteY129" fmla="*/ 265370 h 2987480"/>
              <a:gd name="connsiteX130" fmla="*/ 1601935 w 2204487"/>
              <a:gd name="connsiteY130" fmla="*/ 286513 h 2987480"/>
              <a:gd name="connsiteX131" fmla="*/ 1649504 w 2204487"/>
              <a:gd name="connsiteY131" fmla="*/ 323511 h 2987480"/>
              <a:gd name="connsiteX132" fmla="*/ 1675932 w 2204487"/>
              <a:gd name="connsiteY132" fmla="*/ 328797 h 2987480"/>
              <a:gd name="connsiteX133" fmla="*/ 1707646 w 2204487"/>
              <a:gd name="connsiteY133" fmla="*/ 339368 h 2987480"/>
              <a:gd name="connsiteX134" fmla="*/ 1749930 w 2204487"/>
              <a:gd name="connsiteY134" fmla="*/ 344654 h 2987480"/>
              <a:gd name="connsiteX135" fmla="*/ 1765787 w 2204487"/>
              <a:gd name="connsiteY135" fmla="*/ 349939 h 2987480"/>
              <a:gd name="connsiteX136" fmla="*/ 1786929 w 2204487"/>
              <a:gd name="connsiteY136" fmla="*/ 360510 h 2987480"/>
              <a:gd name="connsiteX137" fmla="*/ 1845070 w 2204487"/>
              <a:gd name="connsiteY137" fmla="*/ 376367 h 2987480"/>
              <a:gd name="connsiteX138" fmla="*/ 1882069 w 2204487"/>
              <a:gd name="connsiteY138" fmla="*/ 392223 h 2987480"/>
              <a:gd name="connsiteX139" fmla="*/ 1897925 w 2204487"/>
              <a:gd name="connsiteY139" fmla="*/ 408080 h 2987480"/>
              <a:gd name="connsiteX140" fmla="*/ 1919067 w 2204487"/>
              <a:gd name="connsiteY140" fmla="*/ 413366 h 2987480"/>
              <a:gd name="connsiteX141" fmla="*/ 1934924 w 2204487"/>
              <a:gd name="connsiteY141" fmla="*/ 418651 h 2987480"/>
              <a:gd name="connsiteX142" fmla="*/ 1966637 w 2204487"/>
              <a:gd name="connsiteY142" fmla="*/ 439793 h 2987480"/>
              <a:gd name="connsiteX143" fmla="*/ 1998351 w 2204487"/>
              <a:gd name="connsiteY143" fmla="*/ 460936 h 2987480"/>
              <a:gd name="connsiteX144" fmla="*/ 2035350 w 2204487"/>
              <a:gd name="connsiteY144" fmla="*/ 487363 h 2987480"/>
              <a:gd name="connsiteX145" fmla="*/ 2045921 w 2204487"/>
              <a:gd name="connsiteY145" fmla="*/ 503220 h 2987480"/>
              <a:gd name="connsiteX146" fmla="*/ 2051206 w 2204487"/>
              <a:gd name="connsiteY146" fmla="*/ 519077 h 2987480"/>
              <a:gd name="connsiteX147" fmla="*/ 2061777 w 2204487"/>
              <a:gd name="connsiteY147" fmla="*/ 566647 h 2987480"/>
              <a:gd name="connsiteX148" fmla="*/ 2067063 w 2204487"/>
              <a:gd name="connsiteY148" fmla="*/ 630073 h 2987480"/>
              <a:gd name="connsiteX149" fmla="*/ 2104062 w 2204487"/>
              <a:gd name="connsiteY149" fmla="*/ 672358 h 2987480"/>
              <a:gd name="connsiteX150" fmla="*/ 2125204 w 2204487"/>
              <a:gd name="connsiteY150" fmla="*/ 709356 h 2987480"/>
              <a:gd name="connsiteX151" fmla="*/ 2151632 w 2204487"/>
              <a:gd name="connsiteY151" fmla="*/ 783354 h 2987480"/>
              <a:gd name="connsiteX152" fmla="*/ 2162203 w 2204487"/>
              <a:gd name="connsiteY152" fmla="*/ 799211 h 2987480"/>
              <a:gd name="connsiteX153" fmla="*/ 2172774 w 2204487"/>
              <a:gd name="connsiteY153" fmla="*/ 836210 h 2987480"/>
              <a:gd name="connsiteX154" fmla="*/ 2178059 w 2204487"/>
              <a:gd name="connsiteY154" fmla="*/ 852066 h 2987480"/>
              <a:gd name="connsiteX155" fmla="*/ 2183345 w 2204487"/>
              <a:gd name="connsiteY155" fmla="*/ 878494 h 2987480"/>
              <a:gd name="connsiteX156" fmla="*/ 2188630 w 2204487"/>
              <a:gd name="connsiteY156" fmla="*/ 894351 h 2987480"/>
              <a:gd name="connsiteX157" fmla="*/ 2193916 w 2204487"/>
              <a:gd name="connsiteY157" fmla="*/ 915493 h 2987480"/>
              <a:gd name="connsiteX158" fmla="*/ 2204487 w 2204487"/>
              <a:gd name="connsiteY158" fmla="*/ 952492 h 2987480"/>
              <a:gd name="connsiteX159" fmla="*/ 2119918 w 2204487"/>
              <a:gd name="connsiteY159" fmla="*/ 1068774 h 2987480"/>
              <a:gd name="connsiteX160" fmla="*/ 2093491 w 2204487"/>
              <a:gd name="connsiteY160" fmla="*/ 1074059 h 2987480"/>
              <a:gd name="connsiteX161" fmla="*/ 2104062 w 2204487"/>
              <a:gd name="connsiteY161" fmla="*/ 1174485 h 2987480"/>
              <a:gd name="connsiteX162" fmla="*/ 2114633 w 2204487"/>
              <a:gd name="connsiteY162" fmla="*/ 1190341 h 2987480"/>
              <a:gd name="connsiteX163" fmla="*/ 2130489 w 2204487"/>
              <a:gd name="connsiteY163" fmla="*/ 1206198 h 2987480"/>
              <a:gd name="connsiteX164" fmla="*/ 2146346 w 2204487"/>
              <a:gd name="connsiteY164" fmla="*/ 1237911 h 2987480"/>
              <a:gd name="connsiteX165" fmla="*/ 2151632 w 2204487"/>
              <a:gd name="connsiteY165" fmla="*/ 1253768 h 2987480"/>
              <a:gd name="connsiteX166" fmla="*/ 2141061 w 2204487"/>
              <a:gd name="connsiteY166" fmla="*/ 1354193 h 2987480"/>
              <a:gd name="connsiteX167" fmla="*/ 2130489 w 2204487"/>
              <a:gd name="connsiteY167" fmla="*/ 1370050 h 2987480"/>
              <a:gd name="connsiteX168" fmla="*/ 2114633 w 2204487"/>
              <a:gd name="connsiteY168" fmla="*/ 1385907 h 2987480"/>
              <a:gd name="connsiteX169" fmla="*/ 2098776 w 2204487"/>
              <a:gd name="connsiteY169" fmla="*/ 1396478 h 2987480"/>
              <a:gd name="connsiteX170" fmla="*/ 2077634 w 2204487"/>
              <a:gd name="connsiteY170" fmla="*/ 1428191 h 2987480"/>
              <a:gd name="connsiteX171" fmla="*/ 2072348 w 2204487"/>
              <a:gd name="connsiteY171" fmla="*/ 1444048 h 2987480"/>
              <a:gd name="connsiteX172" fmla="*/ 2056492 w 2204487"/>
              <a:gd name="connsiteY172" fmla="*/ 1454619 h 2987480"/>
              <a:gd name="connsiteX173" fmla="*/ 2045921 w 2204487"/>
              <a:gd name="connsiteY173" fmla="*/ 1475761 h 2987480"/>
              <a:gd name="connsiteX174" fmla="*/ 2030064 w 2204487"/>
              <a:gd name="connsiteY174" fmla="*/ 1486332 h 2987480"/>
              <a:gd name="connsiteX175" fmla="*/ 2014207 w 2204487"/>
              <a:gd name="connsiteY175" fmla="*/ 1502189 h 2987480"/>
              <a:gd name="connsiteX176" fmla="*/ 2003636 w 2204487"/>
              <a:gd name="connsiteY176" fmla="*/ 1518045 h 2987480"/>
              <a:gd name="connsiteX177" fmla="*/ 1982494 w 2204487"/>
              <a:gd name="connsiteY177" fmla="*/ 1528617 h 2987480"/>
              <a:gd name="connsiteX178" fmla="*/ 1950781 w 2204487"/>
              <a:gd name="connsiteY178" fmla="*/ 1549759 h 2987480"/>
              <a:gd name="connsiteX179" fmla="*/ 1934924 w 2204487"/>
              <a:gd name="connsiteY179" fmla="*/ 1560330 h 2987480"/>
              <a:gd name="connsiteX180" fmla="*/ 1908496 w 2204487"/>
              <a:gd name="connsiteY180" fmla="*/ 1565615 h 2987480"/>
              <a:gd name="connsiteX181" fmla="*/ 1866212 w 2204487"/>
              <a:gd name="connsiteY181" fmla="*/ 1576186 h 2987480"/>
              <a:gd name="connsiteX182" fmla="*/ 1829213 w 2204487"/>
              <a:gd name="connsiteY182" fmla="*/ 1592043 h 2987480"/>
              <a:gd name="connsiteX183" fmla="*/ 1771072 w 2204487"/>
              <a:gd name="connsiteY183" fmla="*/ 1602614 h 2987480"/>
              <a:gd name="connsiteX184" fmla="*/ 1755215 w 2204487"/>
              <a:gd name="connsiteY184" fmla="*/ 1607900 h 2987480"/>
              <a:gd name="connsiteX185" fmla="*/ 1734073 w 2204487"/>
              <a:gd name="connsiteY185" fmla="*/ 1613185 h 2987480"/>
              <a:gd name="connsiteX186" fmla="*/ 1718217 w 2204487"/>
              <a:gd name="connsiteY186" fmla="*/ 1623756 h 2987480"/>
              <a:gd name="connsiteX187" fmla="*/ 1702360 w 2204487"/>
              <a:gd name="connsiteY187" fmla="*/ 1629042 h 2987480"/>
              <a:gd name="connsiteX188" fmla="*/ 1686503 w 2204487"/>
              <a:gd name="connsiteY188" fmla="*/ 1639613 h 2987480"/>
              <a:gd name="connsiteX189" fmla="*/ 1654790 w 2204487"/>
              <a:gd name="connsiteY189" fmla="*/ 1650184 h 2987480"/>
              <a:gd name="connsiteX190" fmla="*/ 1617791 w 2204487"/>
              <a:gd name="connsiteY190" fmla="*/ 1692469 h 2987480"/>
              <a:gd name="connsiteX191" fmla="*/ 1591363 w 2204487"/>
              <a:gd name="connsiteY191" fmla="*/ 1718896 h 2987480"/>
              <a:gd name="connsiteX192" fmla="*/ 1580792 w 2204487"/>
              <a:gd name="connsiteY192" fmla="*/ 1782323 h 2987480"/>
              <a:gd name="connsiteX193" fmla="*/ 1575507 w 2204487"/>
              <a:gd name="connsiteY193" fmla="*/ 1798180 h 2987480"/>
              <a:gd name="connsiteX194" fmla="*/ 1559650 w 2204487"/>
              <a:gd name="connsiteY194" fmla="*/ 1803465 h 2987480"/>
              <a:gd name="connsiteX195" fmla="*/ 1527937 w 2204487"/>
              <a:gd name="connsiteY195" fmla="*/ 1829893 h 2987480"/>
              <a:gd name="connsiteX196" fmla="*/ 1517366 w 2204487"/>
              <a:gd name="connsiteY196" fmla="*/ 1845750 h 2987480"/>
              <a:gd name="connsiteX197" fmla="*/ 1473301 w 2204487"/>
              <a:gd name="connsiteY197" fmla="*/ 1853358 h 2987480"/>
              <a:gd name="connsiteX198" fmla="*/ 1445107 w 2204487"/>
              <a:gd name="connsiteY198" fmla="*/ 1863345 h 2987480"/>
              <a:gd name="connsiteX199" fmla="*/ 1385227 w 2204487"/>
              <a:gd name="connsiteY199" fmla="*/ 1893319 h 2987480"/>
              <a:gd name="connsiteX200" fmla="*/ 1353514 w 2204487"/>
              <a:gd name="connsiteY200" fmla="*/ 1898605 h 2987480"/>
              <a:gd name="connsiteX201" fmla="*/ 1348228 w 2204487"/>
              <a:gd name="connsiteY201" fmla="*/ 1935604 h 2987480"/>
              <a:gd name="connsiteX202" fmla="*/ 1337657 w 2204487"/>
              <a:gd name="connsiteY202" fmla="*/ 1951460 h 2987480"/>
              <a:gd name="connsiteX203" fmla="*/ 1321800 w 2204487"/>
              <a:gd name="connsiteY203" fmla="*/ 1977888 h 2987480"/>
              <a:gd name="connsiteX204" fmla="*/ 1316515 w 2204487"/>
              <a:gd name="connsiteY204" fmla="*/ 1993745 h 2987480"/>
              <a:gd name="connsiteX205" fmla="*/ 1295373 w 2204487"/>
              <a:gd name="connsiteY205" fmla="*/ 2025458 h 2987480"/>
              <a:gd name="connsiteX206" fmla="*/ 1284802 w 2204487"/>
              <a:gd name="connsiteY206" fmla="*/ 2041315 h 2987480"/>
              <a:gd name="connsiteX207" fmla="*/ 1279516 w 2204487"/>
              <a:gd name="connsiteY207" fmla="*/ 2057171 h 2987480"/>
              <a:gd name="connsiteX208" fmla="*/ 1268945 w 2204487"/>
              <a:gd name="connsiteY208" fmla="*/ 2067743 h 2987480"/>
              <a:gd name="connsiteX209" fmla="*/ 1247803 w 2204487"/>
              <a:gd name="connsiteY209" fmla="*/ 2141740 h 2987480"/>
              <a:gd name="connsiteX210" fmla="*/ 1226661 w 2204487"/>
              <a:gd name="connsiteY210" fmla="*/ 2173454 h 2987480"/>
              <a:gd name="connsiteX211" fmla="*/ 1221375 w 2204487"/>
              <a:gd name="connsiteY211" fmla="*/ 2194596 h 2987480"/>
              <a:gd name="connsiteX212" fmla="*/ 1210804 w 2204487"/>
              <a:gd name="connsiteY212" fmla="*/ 2215738 h 2987480"/>
              <a:gd name="connsiteX213" fmla="*/ 1205518 w 2204487"/>
              <a:gd name="connsiteY213" fmla="*/ 2247451 h 2987480"/>
              <a:gd name="connsiteX214" fmla="*/ 1194947 w 2204487"/>
              <a:gd name="connsiteY214" fmla="*/ 2284450 h 2987480"/>
              <a:gd name="connsiteX215" fmla="*/ 1184376 w 2204487"/>
              <a:gd name="connsiteY215" fmla="*/ 2300307 h 2987480"/>
              <a:gd name="connsiteX216" fmla="*/ 1179091 w 2204487"/>
              <a:gd name="connsiteY216" fmla="*/ 2316163 h 2987480"/>
              <a:gd name="connsiteX217" fmla="*/ 1173805 w 2204487"/>
              <a:gd name="connsiteY217" fmla="*/ 2342591 h 2987480"/>
              <a:gd name="connsiteX218" fmla="*/ 1163234 w 2204487"/>
              <a:gd name="connsiteY218" fmla="*/ 2358448 h 2987480"/>
              <a:gd name="connsiteX219" fmla="*/ 1157948 w 2204487"/>
              <a:gd name="connsiteY219" fmla="*/ 2379590 h 2987480"/>
              <a:gd name="connsiteX220" fmla="*/ 1152663 w 2204487"/>
              <a:gd name="connsiteY220" fmla="*/ 2395447 h 2987480"/>
              <a:gd name="connsiteX221" fmla="*/ 1147377 w 2204487"/>
              <a:gd name="connsiteY221" fmla="*/ 2443017 h 2987480"/>
              <a:gd name="connsiteX222" fmla="*/ 1152663 w 2204487"/>
              <a:gd name="connsiteY222" fmla="*/ 2591012 h 2987480"/>
              <a:gd name="connsiteX223" fmla="*/ 1157948 w 2204487"/>
              <a:gd name="connsiteY223" fmla="*/ 2617440 h 2987480"/>
              <a:gd name="connsiteX224" fmla="*/ 1163234 w 2204487"/>
              <a:gd name="connsiteY224" fmla="*/ 2696723 h 2987480"/>
              <a:gd name="connsiteX225" fmla="*/ 1168520 w 2204487"/>
              <a:gd name="connsiteY225" fmla="*/ 2712580 h 2987480"/>
              <a:gd name="connsiteX226" fmla="*/ 1173805 w 2204487"/>
              <a:gd name="connsiteY226" fmla="*/ 2739007 h 2987480"/>
              <a:gd name="connsiteX227" fmla="*/ 1184376 w 2204487"/>
              <a:gd name="connsiteY227" fmla="*/ 2786577 h 2987480"/>
              <a:gd name="connsiteX228" fmla="*/ 1194947 w 2204487"/>
              <a:gd name="connsiteY228" fmla="*/ 2844718 h 2987480"/>
              <a:gd name="connsiteX229" fmla="*/ 1200233 w 2204487"/>
              <a:gd name="connsiteY229" fmla="*/ 2865860 h 2987480"/>
              <a:gd name="connsiteX230" fmla="*/ 1210804 w 2204487"/>
              <a:gd name="connsiteY230" fmla="*/ 2939858 h 2987480"/>
              <a:gd name="connsiteX231" fmla="*/ 1190232 w 2204487"/>
              <a:gd name="connsiteY231" fmla="*/ 2982156 h 2987480"/>
              <a:gd name="connsiteX232" fmla="*/ 957098 w 2204487"/>
              <a:gd name="connsiteY232" fmla="*/ 2987428 h 2987480"/>
              <a:gd name="connsiteX0" fmla="*/ 957098 w 2204487"/>
              <a:gd name="connsiteY0" fmla="*/ 2987428 h 2992512"/>
              <a:gd name="connsiteX1" fmla="*/ 957098 w 2204487"/>
              <a:gd name="connsiteY1" fmla="*/ 2987428 h 2992512"/>
              <a:gd name="connsiteX2" fmla="*/ 978810 w 2204487"/>
              <a:gd name="connsiteY2" fmla="*/ 2898742 h 2992512"/>
              <a:gd name="connsiteX3" fmla="*/ 968823 w 2204487"/>
              <a:gd name="connsiteY3" fmla="*/ 2547613 h 2992512"/>
              <a:gd name="connsiteX4" fmla="*/ 994096 w 2204487"/>
              <a:gd name="connsiteY4" fmla="*/ 2395447 h 2992512"/>
              <a:gd name="connsiteX5" fmla="*/ 983525 w 2204487"/>
              <a:gd name="connsiteY5" fmla="*/ 2342591 h 2992512"/>
              <a:gd name="connsiteX6" fmla="*/ 978240 w 2204487"/>
              <a:gd name="connsiteY6" fmla="*/ 2300307 h 2992512"/>
              <a:gd name="connsiteX7" fmla="*/ 967669 w 2204487"/>
              <a:gd name="connsiteY7" fmla="*/ 2242166 h 2992512"/>
              <a:gd name="connsiteX8" fmla="*/ 957098 w 2204487"/>
              <a:gd name="connsiteY8" fmla="*/ 2184025 h 2992512"/>
              <a:gd name="connsiteX9" fmla="*/ 951812 w 2204487"/>
              <a:gd name="connsiteY9" fmla="*/ 2168168 h 2992512"/>
              <a:gd name="connsiteX10" fmla="*/ 946526 w 2204487"/>
              <a:gd name="connsiteY10" fmla="*/ 2083599 h 2992512"/>
              <a:gd name="connsiteX11" fmla="*/ 941241 w 2204487"/>
              <a:gd name="connsiteY11" fmla="*/ 2067743 h 2992512"/>
              <a:gd name="connsiteX12" fmla="*/ 935955 w 2204487"/>
              <a:gd name="connsiteY12" fmla="*/ 2036029 h 2992512"/>
              <a:gd name="connsiteX13" fmla="*/ 930670 w 2204487"/>
              <a:gd name="connsiteY13" fmla="*/ 1972603 h 2992512"/>
              <a:gd name="connsiteX14" fmla="*/ 904242 w 2204487"/>
              <a:gd name="connsiteY14" fmla="*/ 1951460 h 2992512"/>
              <a:gd name="connsiteX15" fmla="*/ 888385 w 2204487"/>
              <a:gd name="connsiteY15" fmla="*/ 1940889 h 2992512"/>
              <a:gd name="connsiteX16" fmla="*/ 856672 w 2204487"/>
              <a:gd name="connsiteY16" fmla="*/ 1930318 h 2992512"/>
              <a:gd name="connsiteX17" fmla="*/ 840815 w 2204487"/>
              <a:gd name="connsiteY17" fmla="*/ 1919747 h 2992512"/>
              <a:gd name="connsiteX18" fmla="*/ 819673 w 2204487"/>
              <a:gd name="connsiteY18" fmla="*/ 1914462 h 2992512"/>
              <a:gd name="connsiteX19" fmla="*/ 782674 w 2204487"/>
              <a:gd name="connsiteY19" fmla="*/ 1898605 h 2992512"/>
              <a:gd name="connsiteX20" fmla="*/ 766818 w 2204487"/>
              <a:gd name="connsiteY20" fmla="*/ 1882748 h 2992512"/>
              <a:gd name="connsiteX21" fmla="*/ 750961 w 2204487"/>
              <a:gd name="connsiteY21" fmla="*/ 1872177 h 2992512"/>
              <a:gd name="connsiteX22" fmla="*/ 719248 w 2204487"/>
              <a:gd name="connsiteY22" fmla="*/ 1840464 h 2992512"/>
              <a:gd name="connsiteX23" fmla="*/ 703391 w 2204487"/>
              <a:gd name="connsiteY23" fmla="*/ 1819322 h 2992512"/>
              <a:gd name="connsiteX24" fmla="*/ 676963 w 2204487"/>
              <a:gd name="connsiteY24" fmla="*/ 1808751 h 2992512"/>
              <a:gd name="connsiteX25" fmla="*/ 613537 w 2204487"/>
              <a:gd name="connsiteY25" fmla="*/ 1814036 h 2992512"/>
              <a:gd name="connsiteX26" fmla="*/ 571252 w 2204487"/>
              <a:gd name="connsiteY26" fmla="*/ 1814036 h 2992512"/>
              <a:gd name="connsiteX27" fmla="*/ 560681 w 2204487"/>
              <a:gd name="connsiteY27" fmla="*/ 1782323 h 2992512"/>
              <a:gd name="connsiteX28" fmla="*/ 539539 w 2204487"/>
              <a:gd name="connsiteY28" fmla="*/ 1750610 h 2992512"/>
              <a:gd name="connsiteX29" fmla="*/ 534254 w 2204487"/>
              <a:gd name="connsiteY29" fmla="*/ 1724182 h 2992512"/>
              <a:gd name="connsiteX30" fmla="*/ 550110 w 2204487"/>
              <a:gd name="connsiteY30" fmla="*/ 1671326 h 2992512"/>
              <a:gd name="connsiteX31" fmla="*/ 560681 w 2204487"/>
              <a:gd name="connsiteY31" fmla="*/ 1650184 h 2992512"/>
              <a:gd name="connsiteX32" fmla="*/ 581824 w 2204487"/>
              <a:gd name="connsiteY32" fmla="*/ 1623756 h 2992512"/>
              <a:gd name="connsiteX33" fmla="*/ 576538 w 2204487"/>
              <a:gd name="connsiteY33" fmla="*/ 1560330 h 2992512"/>
              <a:gd name="connsiteX34" fmla="*/ 560681 w 2204487"/>
              <a:gd name="connsiteY34" fmla="*/ 1528617 h 2992512"/>
              <a:gd name="connsiteX35" fmla="*/ 550110 w 2204487"/>
              <a:gd name="connsiteY35" fmla="*/ 1507474 h 2992512"/>
              <a:gd name="connsiteX36" fmla="*/ 544825 w 2204487"/>
              <a:gd name="connsiteY36" fmla="*/ 1481047 h 2992512"/>
              <a:gd name="connsiteX37" fmla="*/ 523683 w 2204487"/>
              <a:gd name="connsiteY37" fmla="*/ 1470476 h 2992512"/>
              <a:gd name="connsiteX38" fmla="*/ 470827 w 2204487"/>
              <a:gd name="connsiteY38" fmla="*/ 1454619 h 2992512"/>
              <a:gd name="connsiteX39" fmla="*/ 402115 w 2204487"/>
              <a:gd name="connsiteY39" fmla="*/ 1449333 h 2992512"/>
              <a:gd name="connsiteX40" fmla="*/ 380973 w 2204487"/>
              <a:gd name="connsiteY40" fmla="*/ 1444048 h 2992512"/>
              <a:gd name="connsiteX41" fmla="*/ 338688 w 2204487"/>
              <a:gd name="connsiteY41" fmla="*/ 1412334 h 2992512"/>
              <a:gd name="connsiteX42" fmla="*/ 322832 w 2204487"/>
              <a:gd name="connsiteY42" fmla="*/ 1401763 h 2992512"/>
              <a:gd name="connsiteX43" fmla="*/ 312261 w 2204487"/>
              <a:gd name="connsiteY43" fmla="*/ 1385907 h 2992512"/>
              <a:gd name="connsiteX44" fmla="*/ 296404 w 2204487"/>
              <a:gd name="connsiteY44" fmla="*/ 1375336 h 2992512"/>
              <a:gd name="connsiteX45" fmla="*/ 285833 w 2204487"/>
              <a:gd name="connsiteY45" fmla="*/ 1354193 h 2992512"/>
              <a:gd name="connsiteX46" fmla="*/ 275262 w 2204487"/>
              <a:gd name="connsiteY46" fmla="*/ 1338337 h 2992512"/>
              <a:gd name="connsiteX47" fmla="*/ 264691 w 2204487"/>
              <a:gd name="connsiteY47" fmla="*/ 1306623 h 2992512"/>
              <a:gd name="connsiteX48" fmla="*/ 259405 w 2204487"/>
              <a:gd name="connsiteY48" fmla="*/ 1290767 h 2992512"/>
              <a:gd name="connsiteX49" fmla="*/ 254120 w 2204487"/>
              <a:gd name="connsiteY49" fmla="*/ 1274910 h 2992512"/>
              <a:gd name="connsiteX50" fmla="*/ 238263 w 2204487"/>
              <a:gd name="connsiteY50" fmla="*/ 1259054 h 2992512"/>
              <a:gd name="connsiteX51" fmla="*/ 227692 w 2204487"/>
              <a:gd name="connsiteY51" fmla="*/ 1243197 h 2992512"/>
              <a:gd name="connsiteX52" fmla="*/ 211835 w 2204487"/>
              <a:gd name="connsiteY52" fmla="*/ 1232626 h 2992512"/>
              <a:gd name="connsiteX53" fmla="*/ 206550 w 2204487"/>
              <a:gd name="connsiteY53" fmla="*/ 1216769 h 2992512"/>
              <a:gd name="connsiteX54" fmla="*/ 185407 w 2204487"/>
              <a:gd name="connsiteY54" fmla="*/ 1190341 h 2992512"/>
              <a:gd name="connsiteX55" fmla="*/ 180122 w 2204487"/>
              <a:gd name="connsiteY55" fmla="*/ 1174485 h 2992512"/>
              <a:gd name="connsiteX56" fmla="*/ 143123 w 2204487"/>
              <a:gd name="connsiteY56" fmla="*/ 1126915 h 2992512"/>
              <a:gd name="connsiteX57" fmla="*/ 137837 w 2204487"/>
              <a:gd name="connsiteY57" fmla="*/ 1111058 h 2992512"/>
              <a:gd name="connsiteX58" fmla="*/ 111410 w 2204487"/>
              <a:gd name="connsiteY58" fmla="*/ 1074059 h 2992512"/>
              <a:gd name="connsiteX59" fmla="*/ 90267 w 2204487"/>
              <a:gd name="connsiteY59" fmla="*/ 1026489 h 2992512"/>
              <a:gd name="connsiteX60" fmla="*/ 74411 w 2204487"/>
              <a:gd name="connsiteY60" fmla="*/ 978919 h 2992512"/>
              <a:gd name="connsiteX61" fmla="*/ 42698 w 2204487"/>
              <a:gd name="connsiteY61" fmla="*/ 931350 h 2992512"/>
              <a:gd name="connsiteX62" fmla="*/ 32126 w 2204487"/>
              <a:gd name="connsiteY62" fmla="*/ 915493 h 2992512"/>
              <a:gd name="connsiteX63" fmla="*/ 16270 w 2204487"/>
              <a:gd name="connsiteY63" fmla="*/ 894351 h 2992512"/>
              <a:gd name="connsiteX64" fmla="*/ 413 w 2204487"/>
              <a:gd name="connsiteY64" fmla="*/ 841495 h 2992512"/>
              <a:gd name="connsiteX65" fmla="*/ 5699 w 2204487"/>
              <a:gd name="connsiteY65" fmla="*/ 735784 h 2992512"/>
              <a:gd name="connsiteX66" fmla="*/ 37412 w 2204487"/>
              <a:gd name="connsiteY66" fmla="*/ 714642 h 2992512"/>
              <a:gd name="connsiteX67" fmla="*/ 69125 w 2204487"/>
              <a:gd name="connsiteY67" fmla="*/ 693500 h 2992512"/>
              <a:gd name="connsiteX68" fmla="*/ 84982 w 2204487"/>
              <a:gd name="connsiteY68" fmla="*/ 682929 h 2992512"/>
              <a:gd name="connsiteX69" fmla="*/ 116695 w 2204487"/>
              <a:gd name="connsiteY69" fmla="*/ 672358 h 2992512"/>
              <a:gd name="connsiteX70" fmla="*/ 153694 w 2204487"/>
              <a:gd name="connsiteY70" fmla="*/ 630073 h 2992512"/>
              <a:gd name="connsiteX71" fmla="*/ 169551 w 2204487"/>
              <a:gd name="connsiteY71" fmla="*/ 582503 h 2992512"/>
              <a:gd name="connsiteX72" fmla="*/ 174836 w 2204487"/>
              <a:gd name="connsiteY72" fmla="*/ 566647 h 2992512"/>
              <a:gd name="connsiteX73" fmla="*/ 190693 w 2204487"/>
              <a:gd name="connsiteY73" fmla="*/ 497934 h 2992512"/>
              <a:gd name="connsiteX74" fmla="*/ 195978 w 2204487"/>
              <a:gd name="connsiteY74" fmla="*/ 482078 h 2992512"/>
              <a:gd name="connsiteX75" fmla="*/ 217121 w 2204487"/>
              <a:gd name="connsiteY75" fmla="*/ 450365 h 2992512"/>
              <a:gd name="connsiteX76" fmla="*/ 227692 w 2204487"/>
              <a:gd name="connsiteY76" fmla="*/ 434508 h 2992512"/>
              <a:gd name="connsiteX77" fmla="*/ 238263 w 2204487"/>
              <a:gd name="connsiteY77" fmla="*/ 418651 h 2992512"/>
              <a:gd name="connsiteX78" fmla="*/ 254120 w 2204487"/>
              <a:gd name="connsiteY78" fmla="*/ 408080 h 2992512"/>
              <a:gd name="connsiteX79" fmla="*/ 275262 w 2204487"/>
              <a:gd name="connsiteY79" fmla="*/ 376367 h 2992512"/>
              <a:gd name="connsiteX80" fmla="*/ 285833 w 2204487"/>
              <a:gd name="connsiteY80" fmla="*/ 360510 h 2992512"/>
              <a:gd name="connsiteX81" fmla="*/ 301689 w 2204487"/>
              <a:gd name="connsiteY81" fmla="*/ 349939 h 2992512"/>
              <a:gd name="connsiteX82" fmla="*/ 312261 w 2204487"/>
              <a:gd name="connsiteY82" fmla="*/ 339368 h 2992512"/>
              <a:gd name="connsiteX83" fmla="*/ 328117 w 2204487"/>
              <a:gd name="connsiteY83" fmla="*/ 334082 h 2992512"/>
              <a:gd name="connsiteX84" fmla="*/ 343974 w 2204487"/>
              <a:gd name="connsiteY84" fmla="*/ 323511 h 2992512"/>
              <a:gd name="connsiteX85" fmla="*/ 365116 w 2204487"/>
              <a:gd name="connsiteY85" fmla="*/ 281227 h 2992512"/>
              <a:gd name="connsiteX86" fmla="*/ 375687 w 2204487"/>
              <a:gd name="connsiteY86" fmla="*/ 249514 h 2992512"/>
              <a:gd name="connsiteX87" fmla="*/ 380973 w 2204487"/>
              <a:gd name="connsiteY87" fmla="*/ 233657 h 2992512"/>
              <a:gd name="connsiteX88" fmla="*/ 396829 w 2204487"/>
              <a:gd name="connsiteY88" fmla="*/ 217800 h 2992512"/>
              <a:gd name="connsiteX89" fmla="*/ 402115 w 2204487"/>
              <a:gd name="connsiteY89" fmla="*/ 201944 h 2992512"/>
              <a:gd name="connsiteX90" fmla="*/ 433828 w 2204487"/>
              <a:gd name="connsiteY90" fmla="*/ 175516 h 2992512"/>
              <a:gd name="connsiteX91" fmla="*/ 454970 w 2204487"/>
              <a:gd name="connsiteY91" fmla="*/ 143803 h 2992512"/>
              <a:gd name="connsiteX92" fmla="*/ 465541 w 2204487"/>
              <a:gd name="connsiteY92" fmla="*/ 127946 h 2992512"/>
              <a:gd name="connsiteX93" fmla="*/ 476113 w 2204487"/>
              <a:gd name="connsiteY93" fmla="*/ 117375 h 2992512"/>
              <a:gd name="connsiteX94" fmla="*/ 486684 w 2204487"/>
              <a:gd name="connsiteY94" fmla="*/ 101518 h 2992512"/>
              <a:gd name="connsiteX95" fmla="*/ 502540 w 2204487"/>
              <a:gd name="connsiteY95" fmla="*/ 90947 h 2992512"/>
              <a:gd name="connsiteX96" fmla="*/ 523683 w 2204487"/>
              <a:gd name="connsiteY96" fmla="*/ 69805 h 2992512"/>
              <a:gd name="connsiteX97" fmla="*/ 550110 w 2204487"/>
              <a:gd name="connsiteY97" fmla="*/ 43377 h 2992512"/>
              <a:gd name="connsiteX98" fmla="*/ 571252 w 2204487"/>
              <a:gd name="connsiteY98" fmla="*/ 53948 h 2992512"/>
              <a:gd name="connsiteX99" fmla="*/ 587109 w 2204487"/>
              <a:gd name="connsiteY99" fmla="*/ 64519 h 2992512"/>
              <a:gd name="connsiteX100" fmla="*/ 624108 w 2204487"/>
              <a:gd name="connsiteY100" fmla="*/ 59234 h 2992512"/>
              <a:gd name="connsiteX101" fmla="*/ 639965 w 2204487"/>
              <a:gd name="connsiteY101" fmla="*/ 48663 h 2992512"/>
              <a:gd name="connsiteX102" fmla="*/ 814388 w 2204487"/>
              <a:gd name="connsiteY102" fmla="*/ 59234 h 2992512"/>
              <a:gd name="connsiteX103" fmla="*/ 846101 w 2204487"/>
              <a:gd name="connsiteY103" fmla="*/ 53948 h 2992512"/>
              <a:gd name="connsiteX104" fmla="*/ 877814 w 2204487"/>
              <a:gd name="connsiteY104" fmla="*/ 32806 h 2992512"/>
              <a:gd name="connsiteX105" fmla="*/ 893671 w 2204487"/>
              <a:gd name="connsiteY105" fmla="*/ 27521 h 2992512"/>
              <a:gd name="connsiteX106" fmla="*/ 972954 w 2204487"/>
              <a:gd name="connsiteY106" fmla="*/ 32806 h 2992512"/>
              <a:gd name="connsiteX107" fmla="*/ 1009953 w 2204487"/>
              <a:gd name="connsiteY107" fmla="*/ 48663 h 2992512"/>
              <a:gd name="connsiteX108" fmla="*/ 1025810 w 2204487"/>
              <a:gd name="connsiteY108" fmla="*/ 64519 h 2992512"/>
              <a:gd name="connsiteX109" fmla="*/ 1046952 w 2204487"/>
              <a:gd name="connsiteY109" fmla="*/ 69805 h 2992512"/>
              <a:gd name="connsiteX110" fmla="*/ 1089236 w 2204487"/>
              <a:gd name="connsiteY110" fmla="*/ 59234 h 2992512"/>
              <a:gd name="connsiteX111" fmla="*/ 1110378 w 2204487"/>
              <a:gd name="connsiteY111" fmla="*/ 48663 h 2992512"/>
              <a:gd name="connsiteX112" fmla="*/ 1126235 w 2204487"/>
              <a:gd name="connsiteY112" fmla="*/ 43377 h 2992512"/>
              <a:gd name="connsiteX113" fmla="*/ 1142092 w 2204487"/>
              <a:gd name="connsiteY113" fmla="*/ 32806 h 2992512"/>
              <a:gd name="connsiteX114" fmla="*/ 1173805 w 2204487"/>
              <a:gd name="connsiteY114" fmla="*/ 22235 h 2992512"/>
              <a:gd name="connsiteX115" fmla="*/ 1189662 w 2204487"/>
              <a:gd name="connsiteY115" fmla="*/ 16950 h 2992512"/>
              <a:gd name="connsiteX116" fmla="*/ 1205518 w 2204487"/>
              <a:gd name="connsiteY116" fmla="*/ 6378 h 2992512"/>
              <a:gd name="connsiteX117" fmla="*/ 1300658 w 2204487"/>
              <a:gd name="connsiteY117" fmla="*/ 11664 h 2992512"/>
              <a:gd name="connsiteX118" fmla="*/ 1332372 w 2204487"/>
              <a:gd name="connsiteY118" fmla="*/ 38092 h 2992512"/>
              <a:gd name="connsiteX119" fmla="*/ 1348228 w 2204487"/>
              <a:gd name="connsiteY119" fmla="*/ 43377 h 2992512"/>
              <a:gd name="connsiteX120" fmla="*/ 1379941 w 2204487"/>
              <a:gd name="connsiteY120" fmla="*/ 64519 h 2992512"/>
              <a:gd name="connsiteX121" fmla="*/ 1390513 w 2204487"/>
              <a:gd name="connsiteY121" fmla="*/ 80376 h 2992512"/>
              <a:gd name="connsiteX122" fmla="*/ 1438083 w 2204487"/>
              <a:gd name="connsiteY122" fmla="*/ 117375 h 2992512"/>
              <a:gd name="connsiteX123" fmla="*/ 1453939 w 2204487"/>
              <a:gd name="connsiteY123" fmla="*/ 122660 h 2992512"/>
              <a:gd name="connsiteX124" fmla="*/ 1490938 w 2204487"/>
              <a:gd name="connsiteY124" fmla="*/ 164945 h 2992512"/>
              <a:gd name="connsiteX125" fmla="*/ 1496224 w 2204487"/>
              <a:gd name="connsiteY125" fmla="*/ 180802 h 2992512"/>
              <a:gd name="connsiteX126" fmla="*/ 1533222 w 2204487"/>
              <a:gd name="connsiteY126" fmla="*/ 212515 h 2992512"/>
              <a:gd name="connsiteX127" fmla="*/ 1543793 w 2204487"/>
              <a:gd name="connsiteY127" fmla="*/ 233657 h 2992512"/>
              <a:gd name="connsiteX128" fmla="*/ 1549079 w 2204487"/>
              <a:gd name="connsiteY128" fmla="*/ 249514 h 2992512"/>
              <a:gd name="connsiteX129" fmla="*/ 1570221 w 2204487"/>
              <a:gd name="connsiteY129" fmla="*/ 265370 h 2992512"/>
              <a:gd name="connsiteX130" fmla="*/ 1601935 w 2204487"/>
              <a:gd name="connsiteY130" fmla="*/ 286513 h 2992512"/>
              <a:gd name="connsiteX131" fmla="*/ 1649504 w 2204487"/>
              <a:gd name="connsiteY131" fmla="*/ 323511 h 2992512"/>
              <a:gd name="connsiteX132" fmla="*/ 1675932 w 2204487"/>
              <a:gd name="connsiteY132" fmla="*/ 328797 h 2992512"/>
              <a:gd name="connsiteX133" fmla="*/ 1707646 w 2204487"/>
              <a:gd name="connsiteY133" fmla="*/ 339368 h 2992512"/>
              <a:gd name="connsiteX134" fmla="*/ 1749930 w 2204487"/>
              <a:gd name="connsiteY134" fmla="*/ 344654 h 2992512"/>
              <a:gd name="connsiteX135" fmla="*/ 1765787 w 2204487"/>
              <a:gd name="connsiteY135" fmla="*/ 349939 h 2992512"/>
              <a:gd name="connsiteX136" fmla="*/ 1786929 w 2204487"/>
              <a:gd name="connsiteY136" fmla="*/ 360510 h 2992512"/>
              <a:gd name="connsiteX137" fmla="*/ 1845070 w 2204487"/>
              <a:gd name="connsiteY137" fmla="*/ 376367 h 2992512"/>
              <a:gd name="connsiteX138" fmla="*/ 1882069 w 2204487"/>
              <a:gd name="connsiteY138" fmla="*/ 392223 h 2992512"/>
              <a:gd name="connsiteX139" fmla="*/ 1897925 w 2204487"/>
              <a:gd name="connsiteY139" fmla="*/ 408080 h 2992512"/>
              <a:gd name="connsiteX140" fmla="*/ 1919067 w 2204487"/>
              <a:gd name="connsiteY140" fmla="*/ 413366 h 2992512"/>
              <a:gd name="connsiteX141" fmla="*/ 1934924 w 2204487"/>
              <a:gd name="connsiteY141" fmla="*/ 418651 h 2992512"/>
              <a:gd name="connsiteX142" fmla="*/ 1966637 w 2204487"/>
              <a:gd name="connsiteY142" fmla="*/ 439793 h 2992512"/>
              <a:gd name="connsiteX143" fmla="*/ 1998351 w 2204487"/>
              <a:gd name="connsiteY143" fmla="*/ 460936 h 2992512"/>
              <a:gd name="connsiteX144" fmla="*/ 2035350 w 2204487"/>
              <a:gd name="connsiteY144" fmla="*/ 487363 h 2992512"/>
              <a:gd name="connsiteX145" fmla="*/ 2045921 w 2204487"/>
              <a:gd name="connsiteY145" fmla="*/ 503220 h 2992512"/>
              <a:gd name="connsiteX146" fmla="*/ 2051206 w 2204487"/>
              <a:gd name="connsiteY146" fmla="*/ 519077 h 2992512"/>
              <a:gd name="connsiteX147" fmla="*/ 2061777 w 2204487"/>
              <a:gd name="connsiteY147" fmla="*/ 566647 h 2992512"/>
              <a:gd name="connsiteX148" fmla="*/ 2067063 w 2204487"/>
              <a:gd name="connsiteY148" fmla="*/ 630073 h 2992512"/>
              <a:gd name="connsiteX149" fmla="*/ 2104062 w 2204487"/>
              <a:gd name="connsiteY149" fmla="*/ 672358 h 2992512"/>
              <a:gd name="connsiteX150" fmla="*/ 2125204 w 2204487"/>
              <a:gd name="connsiteY150" fmla="*/ 709356 h 2992512"/>
              <a:gd name="connsiteX151" fmla="*/ 2151632 w 2204487"/>
              <a:gd name="connsiteY151" fmla="*/ 783354 h 2992512"/>
              <a:gd name="connsiteX152" fmla="*/ 2162203 w 2204487"/>
              <a:gd name="connsiteY152" fmla="*/ 799211 h 2992512"/>
              <a:gd name="connsiteX153" fmla="*/ 2172774 w 2204487"/>
              <a:gd name="connsiteY153" fmla="*/ 836210 h 2992512"/>
              <a:gd name="connsiteX154" fmla="*/ 2178059 w 2204487"/>
              <a:gd name="connsiteY154" fmla="*/ 852066 h 2992512"/>
              <a:gd name="connsiteX155" fmla="*/ 2183345 w 2204487"/>
              <a:gd name="connsiteY155" fmla="*/ 878494 h 2992512"/>
              <a:gd name="connsiteX156" fmla="*/ 2188630 w 2204487"/>
              <a:gd name="connsiteY156" fmla="*/ 894351 h 2992512"/>
              <a:gd name="connsiteX157" fmla="*/ 2193916 w 2204487"/>
              <a:gd name="connsiteY157" fmla="*/ 915493 h 2992512"/>
              <a:gd name="connsiteX158" fmla="*/ 2204487 w 2204487"/>
              <a:gd name="connsiteY158" fmla="*/ 952492 h 2992512"/>
              <a:gd name="connsiteX159" fmla="*/ 2119918 w 2204487"/>
              <a:gd name="connsiteY159" fmla="*/ 1068774 h 2992512"/>
              <a:gd name="connsiteX160" fmla="*/ 2093491 w 2204487"/>
              <a:gd name="connsiteY160" fmla="*/ 1074059 h 2992512"/>
              <a:gd name="connsiteX161" fmla="*/ 2104062 w 2204487"/>
              <a:gd name="connsiteY161" fmla="*/ 1174485 h 2992512"/>
              <a:gd name="connsiteX162" fmla="*/ 2114633 w 2204487"/>
              <a:gd name="connsiteY162" fmla="*/ 1190341 h 2992512"/>
              <a:gd name="connsiteX163" fmla="*/ 2130489 w 2204487"/>
              <a:gd name="connsiteY163" fmla="*/ 1206198 h 2992512"/>
              <a:gd name="connsiteX164" fmla="*/ 2146346 w 2204487"/>
              <a:gd name="connsiteY164" fmla="*/ 1237911 h 2992512"/>
              <a:gd name="connsiteX165" fmla="*/ 2151632 w 2204487"/>
              <a:gd name="connsiteY165" fmla="*/ 1253768 h 2992512"/>
              <a:gd name="connsiteX166" fmla="*/ 2141061 w 2204487"/>
              <a:gd name="connsiteY166" fmla="*/ 1354193 h 2992512"/>
              <a:gd name="connsiteX167" fmla="*/ 2130489 w 2204487"/>
              <a:gd name="connsiteY167" fmla="*/ 1370050 h 2992512"/>
              <a:gd name="connsiteX168" fmla="*/ 2114633 w 2204487"/>
              <a:gd name="connsiteY168" fmla="*/ 1385907 h 2992512"/>
              <a:gd name="connsiteX169" fmla="*/ 2098776 w 2204487"/>
              <a:gd name="connsiteY169" fmla="*/ 1396478 h 2992512"/>
              <a:gd name="connsiteX170" fmla="*/ 2077634 w 2204487"/>
              <a:gd name="connsiteY170" fmla="*/ 1428191 h 2992512"/>
              <a:gd name="connsiteX171" fmla="*/ 2072348 w 2204487"/>
              <a:gd name="connsiteY171" fmla="*/ 1444048 h 2992512"/>
              <a:gd name="connsiteX172" fmla="*/ 2056492 w 2204487"/>
              <a:gd name="connsiteY172" fmla="*/ 1454619 h 2992512"/>
              <a:gd name="connsiteX173" fmla="*/ 2045921 w 2204487"/>
              <a:gd name="connsiteY173" fmla="*/ 1475761 h 2992512"/>
              <a:gd name="connsiteX174" fmla="*/ 2030064 w 2204487"/>
              <a:gd name="connsiteY174" fmla="*/ 1486332 h 2992512"/>
              <a:gd name="connsiteX175" fmla="*/ 2014207 w 2204487"/>
              <a:gd name="connsiteY175" fmla="*/ 1502189 h 2992512"/>
              <a:gd name="connsiteX176" fmla="*/ 2003636 w 2204487"/>
              <a:gd name="connsiteY176" fmla="*/ 1518045 h 2992512"/>
              <a:gd name="connsiteX177" fmla="*/ 1982494 w 2204487"/>
              <a:gd name="connsiteY177" fmla="*/ 1528617 h 2992512"/>
              <a:gd name="connsiteX178" fmla="*/ 1950781 w 2204487"/>
              <a:gd name="connsiteY178" fmla="*/ 1549759 h 2992512"/>
              <a:gd name="connsiteX179" fmla="*/ 1934924 w 2204487"/>
              <a:gd name="connsiteY179" fmla="*/ 1560330 h 2992512"/>
              <a:gd name="connsiteX180" fmla="*/ 1908496 w 2204487"/>
              <a:gd name="connsiteY180" fmla="*/ 1565615 h 2992512"/>
              <a:gd name="connsiteX181" fmla="*/ 1866212 w 2204487"/>
              <a:gd name="connsiteY181" fmla="*/ 1576186 h 2992512"/>
              <a:gd name="connsiteX182" fmla="*/ 1829213 w 2204487"/>
              <a:gd name="connsiteY182" fmla="*/ 1592043 h 2992512"/>
              <a:gd name="connsiteX183" fmla="*/ 1771072 w 2204487"/>
              <a:gd name="connsiteY183" fmla="*/ 1602614 h 2992512"/>
              <a:gd name="connsiteX184" fmla="*/ 1755215 w 2204487"/>
              <a:gd name="connsiteY184" fmla="*/ 1607900 h 2992512"/>
              <a:gd name="connsiteX185" fmla="*/ 1734073 w 2204487"/>
              <a:gd name="connsiteY185" fmla="*/ 1613185 h 2992512"/>
              <a:gd name="connsiteX186" fmla="*/ 1718217 w 2204487"/>
              <a:gd name="connsiteY186" fmla="*/ 1623756 h 2992512"/>
              <a:gd name="connsiteX187" fmla="*/ 1702360 w 2204487"/>
              <a:gd name="connsiteY187" fmla="*/ 1629042 h 2992512"/>
              <a:gd name="connsiteX188" fmla="*/ 1686503 w 2204487"/>
              <a:gd name="connsiteY188" fmla="*/ 1639613 h 2992512"/>
              <a:gd name="connsiteX189" fmla="*/ 1654790 w 2204487"/>
              <a:gd name="connsiteY189" fmla="*/ 1650184 h 2992512"/>
              <a:gd name="connsiteX190" fmla="*/ 1617791 w 2204487"/>
              <a:gd name="connsiteY190" fmla="*/ 1692469 h 2992512"/>
              <a:gd name="connsiteX191" fmla="*/ 1591363 w 2204487"/>
              <a:gd name="connsiteY191" fmla="*/ 1718896 h 2992512"/>
              <a:gd name="connsiteX192" fmla="*/ 1580792 w 2204487"/>
              <a:gd name="connsiteY192" fmla="*/ 1782323 h 2992512"/>
              <a:gd name="connsiteX193" fmla="*/ 1575507 w 2204487"/>
              <a:gd name="connsiteY193" fmla="*/ 1798180 h 2992512"/>
              <a:gd name="connsiteX194" fmla="*/ 1559650 w 2204487"/>
              <a:gd name="connsiteY194" fmla="*/ 1803465 h 2992512"/>
              <a:gd name="connsiteX195" fmla="*/ 1527937 w 2204487"/>
              <a:gd name="connsiteY195" fmla="*/ 1829893 h 2992512"/>
              <a:gd name="connsiteX196" fmla="*/ 1517366 w 2204487"/>
              <a:gd name="connsiteY196" fmla="*/ 1845750 h 2992512"/>
              <a:gd name="connsiteX197" fmla="*/ 1473301 w 2204487"/>
              <a:gd name="connsiteY197" fmla="*/ 1853358 h 2992512"/>
              <a:gd name="connsiteX198" fmla="*/ 1445107 w 2204487"/>
              <a:gd name="connsiteY198" fmla="*/ 1863345 h 2992512"/>
              <a:gd name="connsiteX199" fmla="*/ 1385227 w 2204487"/>
              <a:gd name="connsiteY199" fmla="*/ 1893319 h 2992512"/>
              <a:gd name="connsiteX200" fmla="*/ 1353514 w 2204487"/>
              <a:gd name="connsiteY200" fmla="*/ 1898605 h 2992512"/>
              <a:gd name="connsiteX201" fmla="*/ 1348228 w 2204487"/>
              <a:gd name="connsiteY201" fmla="*/ 1935604 h 2992512"/>
              <a:gd name="connsiteX202" fmla="*/ 1337657 w 2204487"/>
              <a:gd name="connsiteY202" fmla="*/ 1951460 h 2992512"/>
              <a:gd name="connsiteX203" fmla="*/ 1321800 w 2204487"/>
              <a:gd name="connsiteY203" fmla="*/ 1977888 h 2992512"/>
              <a:gd name="connsiteX204" fmla="*/ 1316515 w 2204487"/>
              <a:gd name="connsiteY204" fmla="*/ 1993745 h 2992512"/>
              <a:gd name="connsiteX205" fmla="*/ 1295373 w 2204487"/>
              <a:gd name="connsiteY205" fmla="*/ 2025458 h 2992512"/>
              <a:gd name="connsiteX206" fmla="*/ 1284802 w 2204487"/>
              <a:gd name="connsiteY206" fmla="*/ 2041315 h 2992512"/>
              <a:gd name="connsiteX207" fmla="*/ 1279516 w 2204487"/>
              <a:gd name="connsiteY207" fmla="*/ 2057171 h 2992512"/>
              <a:gd name="connsiteX208" fmla="*/ 1268945 w 2204487"/>
              <a:gd name="connsiteY208" fmla="*/ 2067743 h 2992512"/>
              <a:gd name="connsiteX209" fmla="*/ 1247803 w 2204487"/>
              <a:gd name="connsiteY209" fmla="*/ 2141740 h 2992512"/>
              <a:gd name="connsiteX210" fmla="*/ 1226661 w 2204487"/>
              <a:gd name="connsiteY210" fmla="*/ 2173454 h 2992512"/>
              <a:gd name="connsiteX211" fmla="*/ 1221375 w 2204487"/>
              <a:gd name="connsiteY211" fmla="*/ 2194596 h 2992512"/>
              <a:gd name="connsiteX212" fmla="*/ 1210804 w 2204487"/>
              <a:gd name="connsiteY212" fmla="*/ 2215738 h 2992512"/>
              <a:gd name="connsiteX213" fmla="*/ 1205518 w 2204487"/>
              <a:gd name="connsiteY213" fmla="*/ 2247451 h 2992512"/>
              <a:gd name="connsiteX214" fmla="*/ 1194947 w 2204487"/>
              <a:gd name="connsiteY214" fmla="*/ 2284450 h 2992512"/>
              <a:gd name="connsiteX215" fmla="*/ 1184376 w 2204487"/>
              <a:gd name="connsiteY215" fmla="*/ 2300307 h 2992512"/>
              <a:gd name="connsiteX216" fmla="*/ 1179091 w 2204487"/>
              <a:gd name="connsiteY216" fmla="*/ 2316163 h 2992512"/>
              <a:gd name="connsiteX217" fmla="*/ 1173805 w 2204487"/>
              <a:gd name="connsiteY217" fmla="*/ 2342591 h 2992512"/>
              <a:gd name="connsiteX218" fmla="*/ 1163234 w 2204487"/>
              <a:gd name="connsiteY218" fmla="*/ 2358448 h 2992512"/>
              <a:gd name="connsiteX219" fmla="*/ 1157948 w 2204487"/>
              <a:gd name="connsiteY219" fmla="*/ 2379590 h 2992512"/>
              <a:gd name="connsiteX220" fmla="*/ 1152663 w 2204487"/>
              <a:gd name="connsiteY220" fmla="*/ 2395447 h 2992512"/>
              <a:gd name="connsiteX221" fmla="*/ 1147377 w 2204487"/>
              <a:gd name="connsiteY221" fmla="*/ 2443017 h 2992512"/>
              <a:gd name="connsiteX222" fmla="*/ 1152663 w 2204487"/>
              <a:gd name="connsiteY222" fmla="*/ 2591012 h 2992512"/>
              <a:gd name="connsiteX223" fmla="*/ 1157948 w 2204487"/>
              <a:gd name="connsiteY223" fmla="*/ 2617440 h 2992512"/>
              <a:gd name="connsiteX224" fmla="*/ 1163234 w 2204487"/>
              <a:gd name="connsiteY224" fmla="*/ 2696723 h 2992512"/>
              <a:gd name="connsiteX225" fmla="*/ 1168520 w 2204487"/>
              <a:gd name="connsiteY225" fmla="*/ 2712580 h 2992512"/>
              <a:gd name="connsiteX226" fmla="*/ 1173805 w 2204487"/>
              <a:gd name="connsiteY226" fmla="*/ 2739007 h 2992512"/>
              <a:gd name="connsiteX227" fmla="*/ 1184376 w 2204487"/>
              <a:gd name="connsiteY227" fmla="*/ 2786577 h 2992512"/>
              <a:gd name="connsiteX228" fmla="*/ 1194947 w 2204487"/>
              <a:gd name="connsiteY228" fmla="*/ 2844718 h 2992512"/>
              <a:gd name="connsiteX229" fmla="*/ 1200233 w 2204487"/>
              <a:gd name="connsiteY229" fmla="*/ 2865860 h 2992512"/>
              <a:gd name="connsiteX230" fmla="*/ 1190232 w 2204487"/>
              <a:gd name="connsiteY230" fmla="*/ 2982156 h 2992512"/>
              <a:gd name="connsiteX231" fmla="*/ 957098 w 2204487"/>
              <a:gd name="connsiteY231" fmla="*/ 2987428 h 299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2204487" h="2992512">
                <a:moveTo>
                  <a:pt x="957098" y="2987428"/>
                </a:moveTo>
                <a:lnTo>
                  <a:pt x="957098" y="2987428"/>
                </a:lnTo>
                <a:cubicBezTo>
                  <a:pt x="960717" y="2972647"/>
                  <a:pt x="957966" y="2940430"/>
                  <a:pt x="978810" y="2898742"/>
                </a:cubicBezTo>
                <a:cubicBezTo>
                  <a:pt x="980764" y="2825440"/>
                  <a:pt x="970585" y="2633063"/>
                  <a:pt x="968823" y="2547613"/>
                </a:cubicBezTo>
                <a:cubicBezTo>
                  <a:pt x="967061" y="2462163"/>
                  <a:pt x="991646" y="2429617"/>
                  <a:pt x="994096" y="2395447"/>
                </a:cubicBezTo>
                <a:cubicBezTo>
                  <a:pt x="996546" y="2361277"/>
                  <a:pt x="988972" y="2364375"/>
                  <a:pt x="983525" y="2342591"/>
                </a:cubicBezTo>
                <a:cubicBezTo>
                  <a:pt x="981763" y="2328496"/>
                  <a:pt x="980249" y="2314369"/>
                  <a:pt x="978240" y="2300307"/>
                </a:cubicBezTo>
                <a:cubicBezTo>
                  <a:pt x="973052" y="2263993"/>
                  <a:pt x="973735" y="2275531"/>
                  <a:pt x="967669" y="2242166"/>
                </a:cubicBezTo>
                <a:cubicBezTo>
                  <a:pt x="964531" y="2224905"/>
                  <a:pt x="961446" y="2201419"/>
                  <a:pt x="957098" y="2184025"/>
                </a:cubicBezTo>
                <a:cubicBezTo>
                  <a:pt x="955747" y="2178620"/>
                  <a:pt x="953574" y="2173454"/>
                  <a:pt x="951812" y="2168168"/>
                </a:cubicBezTo>
                <a:cubicBezTo>
                  <a:pt x="950050" y="2139978"/>
                  <a:pt x="949483" y="2111688"/>
                  <a:pt x="946526" y="2083599"/>
                </a:cubicBezTo>
                <a:cubicBezTo>
                  <a:pt x="945943" y="2078058"/>
                  <a:pt x="942450" y="2073182"/>
                  <a:pt x="941241" y="2067743"/>
                </a:cubicBezTo>
                <a:cubicBezTo>
                  <a:pt x="938916" y="2057281"/>
                  <a:pt x="937717" y="2046600"/>
                  <a:pt x="935955" y="2036029"/>
                </a:cubicBezTo>
                <a:cubicBezTo>
                  <a:pt x="934193" y="2014887"/>
                  <a:pt x="938119" y="1992468"/>
                  <a:pt x="930670" y="1972603"/>
                </a:cubicBezTo>
                <a:cubicBezTo>
                  <a:pt x="926709" y="1962040"/>
                  <a:pt x="913267" y="1958229"/>
                  <a:pt x="904242" y="1951460"/>
                </a:cubicBezTo>
                <a:cubicBezTo>
                  <a:pt x="899160" y="1947648"/>
                  <a:pt x="894190" y="1943469"/>
                  <a:pt x="888385" y="1940889"/>
                </a:cubicBezTo>
                <a:cubicBezTo>
                  <a:pt x="878203" y="1936364"/>
                  <a:pt x="865943" y="1936499"/>
                  <a:pt x="856672" y="1930318"/>
                </a:cubicBezTo>
                <a:cubicBezTo>
                  <a:pt x="851386" y="1926794"/>
                  <a:pt x="846654" y="1922249"/>
                  <a:pt x="840815" y="1919747"/>
                </a:cubicBezTo>
                <a:cubicBezTo>
                  <a:pt x="834138" y="1916886"/>
                  <a:pt x="826658" y="1916458"/>
                  <a:pt x="819673" y="1914462"/>
                </a:cubicBezTo>
                <a:cubicBezTo>
                  <a:pt x="801531" y="1909279"/>
                  <a:pt x="801461" y="1907998"/>
                  <a:pt x="782674" y="1898605"/>
                </a:cubicBezTo>
                <a:cubicBezTo>
                  <a:pt x="777389" y="1893319"/>
                  <a:pt x="772560" y="1887533"/>
                  <a:pt x="766818" y="1882748"/>
                </a:cubicBezTo>
                <a:cubicBezTo>
                  <a:pt x="761938" y="1878681"/>
                  <a:pt x="755709" y="1876397"/>
                  <a:pt x="750961" y="1872177"/>
                </a:cubicBezTo>
                <a:cubicBezTo>
                  <a:pt x="739787" y="1862245"/>
                  <a:pt x="728218" y="1852424"/>
                  <a:pt x="719248" y="1840464"/>
                </a:cubicBezTo>
                <a:cubicBezTo>
                  <a:pt x="713962" y="1833417"/>
                  <a:pt x="710438" y="1824607"/>
                  <a:pt x="703391" y="1819322"/>
                </a:cubicBezTo>
                <a:cubicBezTo>
                  <a:pt x="695801" y="1813629"/>
                  <a:pt x="685772" y="1812275"/>
                  <a:pt x="676963" y="1808751"/>
                </a:cubicBezTo>
                <a:cubicBezTo>
                  <a:pt x="655821" y="1810513"/>
                  <a:pt x="634588" y="1811405"/>
                  <a:pt x="613537" y="1814036"/>
                </a:cubicBezTo>
                <a:cubicBezTo>
                  <a:pt x="575949" y="1818734"/>
                  <a:pt x="608841" y="1823434"/>
                  <a:pt x="571252" y="1814036"/>
                </a:cubicBezTo>
                <a:cubicBezTo>
                  <a:pt x="567728" y="1803465"/>
                  <a:pt x="566862" y="1791594"/>
                  <a:pt x="560681" y="1782323"/>
                </a:cubicBezTo>
                <a:lnTo>
                  <a:pt x="539539" y="1750610"/>
                </a:lnTo>
                <a:cubicBezTo>
                  <a:pt x="537777" y="1741801"/>
                  <a:pt x="534254" y="1733166"/>
                  <a:pt x="534254" y="1724182"/>
                </a:cubicBezTo>
                <a:cubicBezTo>
                  <a:pt x="534254" y="1683145"/>
                  <a:pt x="535781" y="1696401"/>
                  <a:pt x="550110" y="1671326"/>
                </a:cubicBezTo>
                <a:cubicBezTo>
                  <a:pt x="554019" y="1664485"/>
                  <a:pt x="556772" y="1657025"/>
                  <a:pt x="560681" y="1650184"/>
                </a:cubicBezTo>
                <a:cubicBezTo>
                  <a:pt x="569571" y="1634627"/>
                  <a:pt x="570248" y="1635332"/>
                  <a:pt x="581824" y="1623756"/>
                </a:cubicBezTo>
                <a:cubicBezTo>
                  <a:pt x="580062" y="1602614"/>
                  <a:pt x="579342" y="1581359"/>
                  <a:pt x="576538" y="1560330"/>
                </a:cubicBezTo>
                <a:cubicBezTo>
                  <a:pt x="574431" y="1544529"/>
                  <a:pt x="568428" y="1542174"/>
                  <a:pt x="560681" y="1528617"/>
                </a:cubicBezTo>
                <a:cubicBezTo>
                  <a:pt x="556772" y="1521776"/>
                  <a:pt x="553634" y="1514522"/>
                  <a:pt x="550110" y="1507474"/>
                </a:cubicBezTo>
                <a:cubicBezTo>
                  <a:pt x="548348" y="1498665"/>
                  <a:pt x="550046" y="1488357"/>
                  <a:pt x="544825" y="1481047"/>
                </a:cubicBezTo>
                <a:cubicBezTo>
                  <a:pt x="540245" y="1474635"/>
                  <a:pt x="530999" y="1473402"/>
                  <a:pt x="523683" y="1470476"/>
                </a:cubicBezTo>
                <a:cubicBezTo>
                  <a:pt x="517162" y="1467868"/>
                  <a:pt x="481864" y="1455917"/>
                  <a:pt x="470827" y="1454619"/>
                </a:cubicBezTo>
                <a:cubicBezTo>
                  <a:pt x="448013" y="1451935"/>
                  <a:pt x="425019" y="1451095"/>
                  <a:pt x="402115" y="1449333"/>
                </a:cubicBezTo>
                <a:cubicBezTo>
                  <a:pt x="395068" y="1447571"/>
                  <a:pt x="387470" y="1447297"/>
                  <a:pt x="380973" y="1444048"/>
                </a:cubicBezTo>
                <a:cubicBezTo>
                  <a:pt x="331796" y="1419460"/>
                  <a:pt x="363466" y="1432158"/>
                  <a:pt x="338688" y="1412334"/>
                </a:cubicBezTo>
                <a:cubicBezTo>
                  <a:pt x="333728" y="1408366"/>
                  <a:pt x="328117" y="1405287"/>
                  <a:pt x="322832" y="1401763"/>
                </a:cubicBezTo>
                <a:cubicBezTo>
                  <a:pt x="319308" y="1396478"/>
                  <a:pt x="316753" y="1390399"/>
                  <a:pt x="312261" y="1385907"/>
                </a:cubicBezTo>
                <a:cubicBezTo>
                  <a:pt x="307769" y="1381415"/>
                  <a:pt x="300471" y="1380216"/>
                  <a:pt x="296404" y="1375336"/>
                </a:cubicBezTo>
                <a:cubicBezTo>
                  <a:pt x="291360" y="1369283"/>
                  <a:pt x="289742" y="1361034"/>
                  <a:pt x="285833" y="1354193"/>
                </a:cubicBezTo>
                <a:cubicBezTo>
                  <a:pt x="282681" y="1348678"/>
                  <a:pt x="277842" y="1344142"/>
                  <a:pt x="275262" y="1338337"/>
                </a:cubicBezTo>
                <a:cubicBezTo>
                  <a:pt x="270736" y="1328154"/>
                  <a:pt x="268215" y="1317194"/>
                  <a:pt x="264691" y="1306623"/>
                </a:cubicBezTo>
                <a:lnTo>
                  <a:pt x="259405" y="1290767"/>
                </a:lnTo>
                <a:cubicBezTo>
                  <a:pt x="257643" y="1285481"/>
                  <a:pt x="258060" y="1278850"/>
                  <a:pt x="254120" y="1274910"/>
                </a:cubicBezTo>
                <a:cubicBezTo>
                  <a:pt x="248834" y="1269625"/>
                  <a:pt x="243048" y="1264796"/>
                  <a:pt x="238263" y="1259054"/>
                </a:cubicBezTo>
                <a:cubicBezTo>
                  <a:pt x="234196" y="1254174"/>
                  <a:pt x="232184" y="1247689"/>
                  <a:pt x="227692" y="1243197"/>
                </a:cubicBezTo>
                <a:cubicBezTo>
                  <a:pt x="223200" y="1238705"/>
                  <a:pt x="217121" y="1236150"/>
                  <a:pt x="211835" y="1232626"/>
                </a:cubicBezTo>
                <a:cubicBezTo>
                  <a:pt x="210073" y="1227340"/>
                  <a:pt x="209042" y="1221752"/>
                  <a:pt x="206550" y="1216769"/>
                </a:cubicBezTo>
                <a:cubicBezTo>
                  <a:pt x="199884" y="1203438"/>
                  <a:pt x="195236" y="1200171"/>
                  <a:pt x="185407" y="1190341"/>
                </a:cubicBezTo>
                <a:cubicBezTo>
                  <a:pt x="183645" y="1185056"/>
                  <a:pt x="183212" y="1179121"/>
                  <a:pt x="180122" y="1174485"/>
                </a:cubicBezTo>
                <a:cubicBezTo>
                  <a:pt x="161879" y="1147120"/>
                  <a:pt x="157198" y="1169137"/>
                  <a:pt x="143123" y="1126915"/>
                </a:cubicBezTo>
                <a:cubicBezTo>
                  <a:pt x="141361" y="1121629"/>
                  <a:pt x="140601" y="1115896"/>
                  <a:pt x="137837" y="1111058"/>
                </a:cubicBezTo>
                <a:cubicBezTo>
                  <a:pt x="133932" y="1104224"/>
                  <a:pt x="115501" y="1083263"/>
                  <a:pt x="111410" y="1074059"/>
                </a:cubicBezTo>
                <a:cubicBezTo>
                  <a:pt x="86253" y="1017454"/>
                  <a:pt x="114191" y="1062373"/>
                  <a:pt x="90267" y="1026489"/>
                </a:cubicBezTo>
                <a:cubicBezTo>
                  <a:pt x="84982" y="1010632"/>
                  <a:pt x="83682" y="992826"/>
                  <a:pt x="74411" y="978919"/>
                </a:cubicBezTo>
                <a:lnTo>
                  <a:pt x="42698" y="931350"/>
                </a:lnTo>
                <a:cubicBezTo>
                  <a:pt x="39174" y="926064"/>
                  <a:pt x="35938" y="920575"/>
                  <a:pt x="32126" y="915493"/>
                </a:cubicBezTo>
                <a:lnTo>
                  <a:pt x="16270" y="894351"/>
                </a:lnTo>
                <a:cubicBezTo>
                  <a:pt x="3402" y="855745"/>
                  <a:pt x="8402" y="873447"/>
                  <a:pt x="413" y="841495"/>
                </a:cubicBezTo>
                <a:cubicBezTo>
                  <a:pt x="2175" y="806258"/>
                  <a:pt x="-4180" y="769654"/>
                  <a:pt x="5699" y="735784"/>
                </a:cubicBezTo>
                <a:cubicBezTo>
                  <a:pt x="9256" y="723587"/>
                  <a:pt x="26841" y="721689"/>
                  <a:pt x="37412" y="714642"/>
                </a:cubicBezTo>
                <a:lnTo>
                  <a:pt x="69125" y="693500"/>
                </a:lnTo>
                <a:cubicBezTo>
                  <a:pt x="74411" y="689976"/>
                  <a:pt x="78955" y="684938"/>
                  <a:pt x="84982" y="682929"/>
                </a:cubicBezTo>
                <a:lnTo>
                  <a:pt x="116695" y="672358"/>
                </a:lnTo>
                <a:cubicBezTo>
                  <a:pt x="141361" y="635358"/>
                  <a:pt x="127266" y="647691"/>
                  <a:pt x="153694" y="630073"/>
                </a:cubicBezTo>
                <a:lnTo>
                  <a:pt x="169551" y="582503"/>
                </a:lnTo>
                <a:lnTo>
                  <a:pt x="174836" y="566647"/>
                </a:lnTo>
                <a:cubicBezTo>
                  <a:pt x="181698" y="518616"/>
                  <a:pt x="176182" y="541468"/>
                  <a:pt x="190693" y="497934"/>
                </a:cubicBezTo>
                <a:cubicBezTo>
                  <a:pt x="192455" y="492649"/>
                  <a:pt x="192888" y="486713"/>
                  <a:pt x="195978" y="482078"/>
                </a:cubicBezTo>
                <a:lnTo>
                  <a:pt x="217121" y="450365"/>
                </a:lnTo>
                <a:lnTo>
                  <a:pt x="227692" y="434508"/>
                </a:lnTo>
                <a:cubicBezTo>
                  <a:pt x="231216" y="429222"/>
                  <a:pt x="232977" y="422175"/>
                  <a:pt x="238263" y="418651"/>
                </a:cubicBezTo>
                <a:lnTo>
                  <a:pt x="254120" y="408080"/>
                </a:lnTo>
                <a:lnTo>
                  <a:pt x="275262" y="376367"/>
                </a:lnTo>
                <a:cubicBezTo>
                  <a:pt x="278786" y="371081"/>
                  <a:pt x="280547" y="364034"/>
                  <a:pt x="285833" y="360510"/>
                </a:cubicBezTo>
                <a:cubicBezTo>
                  <a:pt x="291118" y="356986"/>
                  <a:pt x="296729" y="353907"/>
                  <a:pt x="301689" y="349939"/>
                </a:cubicBezTo>
                <a:cubicBezTo>
                  <a:pt x="305580" y="346826"/>
                  <a:pt x="307988" y="341932"/>
                  <a:pt x="312261" y="339368"/>
                </a:cubicBezTo>
                <a:cubicBezTo>
                  <a:pt x="317038" y="336502"/>
                  <a:pt x="323134" y="336574"/>
                  <a:pt x="328117" y="334082"/>
                </a:cubicBezTo>
                <a:cubicBezTo>
                  <a:pt x="333799" y="331241"/>
                  <a:pt x="338688" y="327035"/>
                  <a:pt x="343974" y="323511"/>
                </a:cubicBezTo>
                <a:cubicBezTo>
                  <a:pt x="351021" y="309416"/>
                  <a:pt x="360133" y="296177"/>
                  <a:pt x="365116" y="281227"/>
                </a:cubicBezTo>
                <a:lnTo>
                  <a:pt x="375687" y="249514"/>
                </a:lnTo>
                <a:cubicBezTo>
                  <a:pt x="377449" y="244228"/>
                  <a:pt x="377033" y="237597"/>
                  <a:pt x="380973" y="233657"/>
                </a:cubicBezTo>
                <a:lnTo>
                  <a:pt x="396829" y="217800"/>
                </a:lnTo>
                <a:cubicBezTo>
                  <a:pt x="398591" y="212515"/>
                  <a:pt x="399024" y="206580"/>
                  <a:pt x="402115" y="201944"/>
                </a:cubicBezTo>
                <a:cubicBezTo>
                  <a:pt x="410255" y="189735"/>
                  <a:pt x="422127" y="183317"/>
                  <a:pt x="433828" y="175516"/>
                </a:cubicBezTo>
                <a:lnTo>
                  <a:pt x="454970" y="143803"/>
                </a:lnTo>
                <a:cubicBezTo>
                  <a:pt x="458494" y="138517"/>
                  <a:pt x="461049" y="132438"/>
                  <a:pt x="465541" y="127946"/>
                </a:cubicBezTo>
                <a:cubicBezTo>
                  <a:pt x="469065" y="124422"/>
                  <a:pt x="473000" y="121266"/>
                  <a:pt x="476113" y="117375"/>
                </a:cubicBezTo>
                <a:cubicBezTo>
                  <a:pt x="480081" y="112415"/>
                  <a:pt x="482192" y="106010"/>
                  <a:pt x="486684" y="101518"/>
                </a:cubicBezTo>
                <a:cubicBezTo>
                  <a:pt x="491176" y="97026"/>
                  <a:pt x="497717" y="95081"/>
                  <a:pt x="502540" y="90947"/>
                </a:cubicBezTo>
                <a:cubicBezTo>
                  <a:pt x="510107" y="84461"/>
                  <a:pt x="517197" y="77372"/>
                  <a:pt x="523683" y="69805"/>
                </a:cubicBezTo>
                <a:cubicBezTo>
                  <a:pt x="547177" y="42396"/>
                  <a:pt x="519570" y="63738"/>
                  <a:pt x="550110" y="43377"/>
                </a:cubicBezTo>
                <a:cubicBezTo>
                  <a:pt x="557157" y="46901"/>
                  <a:pt x="564411" y="50039"/>
                  <a:pt x="571252" y="53948"/>
                </a:cubicBezTo>
                <a:cubicBezTo>
                  <a:pt x="576768" y="57100"/>
                  <a:pt x="580788" y="63887"/>
                  <a:pt x="587109" y="64519"/>
                </a:cubicBezTo>
                <a:cubicBezTo>
                  <a:pt x="599505" y="65759"/>
                  <a:pt x="611775" y="60996"/>
                  <a:pt x="624108" y="59234"/>
                </a:cubicBezTo>
                <a:cubicBezTo>
                  <a:pt x="629394" y="55710"/>
                  <a:pt x="633615" y="48855"/>
                  <a:pt x="639965" y="48663"/>
                </a:cubicBezTo>
                <a:cubicBezTo>
                  <a:pt x="775378" y="44559"/>
                  <a:pt x="751386" y="38232"/>
                  <a:pt x="814388" y="59234"/>
                </a:cubicBezTo>
                <a:cubicBezTo>
                  <a:pt x="824959" y="57472"/>
                  <a:pt x="836209" y="58070"/>
                  <a:pt x="846101" y="53948"/>
                </a:cubicBezTo>
                <a:cubicBezTo>
                  <a:pt x="857828" y="49061"/>
                  <a:pt x="865761" y="36823"/>
                  <a:pt x="877814" y="32806"/>
                </a:cubicBezTo>
                <a:lnTo>
                  <a:pt x="893671" y="27521"/>
                </a:lnTo>
                <a:cubicBezTo>
                  <a:pt x="920099" y="29283"/>
                  <a:pt x="946630" y="29881"/>
                  <a:pt x="972954" y="32806"/>
                </a:cubicBezTo>
                <a:cubicBezTo>
                  <a:pt x="981126" y="33714"/>
                  <a:pt x="1005266" y="45315"/>
                  <a:pt x="1009953" y="48663"/>
                </a:cubicBezTo>
                <a:cubicBezTo>
                  <a:pt x="1016036" y="53008"/>
                  <a:pt x="1019320" y="60810"/>
                  <a:pt x="1025810" y="64519"/>
                </a:cubicBezTo>
                <a:cubicBezTo>
                  <a:pt x="1032117" y="68123"/>
                  <a:pt x="1039905" y="68043"/>
                  <a:pt x="1046952" y="69805"/>
                </a:cubicBezTo>
                <a:cubicBezTo>
                  <a:pt x="1062459" y="66703"/>
                  <a:pt x="1075017" y="65328"/>
                  <a:pt x="1089236" y="59234"/>
                </a:cubicBezTo>
                <a:cubicBezTo>
                  <a:pt x="1096478" y="56130"/>
                  <a:pt x="1103136" y="51767"/>
                  <a:pt x="1110378" y="48663"/>
                </a:cubicBezTo>
                <a:cubicBezTo>
                  <a:pt x="1115499" y="46468"/>
                  <a:pt x="1121252" y="45869"/>
                  <a:pt x="1126235" y="43377"/>
                </a:cubicBezTo>
                <a:cubicBezTo>
                  <a:pt x="1131917" y="40536"/>
                  <a:pt x="1136287" y="35386"/>
                  <a:pt x="1142092" y="32806"/>
                </a:cubicBezTo>
                <a:cubicBezTo>
                  <a:pt x="1152274" y="28281"/>
                  <a:pt x="1163234" y="25759"/>
                  <a:pt x="1173805" y="22235"/>
                </a:cubicBezTo>
                <a:lnTo>
                  <a:pt x="1189662" y="16950"/>
                </a:lnTo>
                <a:cubicBezTo>
                  <a:pt x="1194947" y="13426"/>
                  <a:pt x="1199836" y="9219"/>
                  <a:pt x="1205518" y="6378"/>
                </a:cubicBezTo>
                <a:cubicBezTo>
                  <a:pt x="1235836" y="-8782"/>
                  <a:pt x="1267690" y="7268"/>
                  <a:pt x="1300658" y="11664"/>
                </a:cubicBezTo>
                <a:cubicBezTo>
                  <a:pt x="1312348" y="23354"/>
                  <a:pt x="1317654" y="30733"/>
                  <a:pt x="1332372" y="38092"/>
                </a:cubicBezTo>
                <a:cubicBezTo>
                  <a:pt x="1337355" y="40583"/>
                  <a:pt x="1342943" y="41615"/>
                  <a:pt x="1348228" y="43377"/>
                </a:cubicBezTo>
                <a:cubicBezTo>
                  <a:pt x="1358799" y="50424"/>
                  <a:pt x="1372893" y="53948"/>
                  <a:pt x="1379941" y="64519"/>
                </a:cubicBezTo>
                <a:cubicBezTo>
                  <a:pt x="1383465" y="69805"/>
                  <a:pt x="1386446" y="75496"/>
                  <a:pt x="1390513" y="80376"/>
                </a:cubicBezTo>
                <a:cubicBezTo>
                  <a:pt x="1401039" y="93007"/>
                  <a:pt x="1424479" y="112841"/>
                  <a:pt x="1438083" y="117375"/>
                </a:cubicBezTo>
                <a:lnTo>
                  <a:pt x="1453939" y="122660"/>
                </a:lnTo>
                <a:cubicBezTo>
                  <a:pt x="1467719" y="136440"/>
                  <a:pt x="1482196" y="147462"/>
                  <a:pt x="1490938" y="164945"/>
                </a:cubicBezTo>
                <a:cubicBezTo>
                  <a:pt x="1493430" y="169928"/>
                  <a:pt x="1493133" y="176166"/>
                  <a:pt x="1496224" y="180802"/>
                </a:cubicBezTo>
                <a:cubicBezTo>
                  <a:pt x="1503585" y="191844"/>
                  <a:pt x="1523453" y="205188"/>
                  <a:pt x="1533222" y="212515"/>
                </a:cubicBezTo>
                <a:cubicBezTo>
                  <a:pt x="1536746" y="219562"/>
                  <a:pt x="1540689" y="226415"/>
                  <a:pt x="1543793" y="233657"/>
                </a:cubicBezTo>
                <a:cubicBezTo>
                  <a:pt x="1545988" y="238778"/>
                  <a:pt x="1545512" y="245234"/>
                  <a:pt x="1549079" y="249514"/>
                </a:cubicBezTo>
                <a:cubicBezTo>
                  <a:pt x="1554718" y="256281"/>
                  <a:pt x="1563533" y="259637"/>
                  <a:pt x="1570221" y="265370"/>
                </a:cubicBezTo>
                <a:cubicBezTo>
                  <a:pt x="1595418" y="286967"/>
                  <a:pt x="1574962" y="277521"/>
                  <a:pt x="1601935" y="286513"/>
                </a:cubicBezTo>
                <a:cubicBezTo>
                  <a:pt x="1613757" y="298335"/>
                  <a:pt x="1633699" y="320350"/>
                  <a:pt x="1649504" y="323511"/>
                </a:cubicBezTo>
                <a:cubicBezTo>
                  <a:pt x="1658313" y="325273"/>
                  <a:pt x="1667265" y="326433"/>
                  <a:pt x="1675932" y="328797"/>
                </a:cubicBezTo>
                <a:cubicBezTo>
                  <a:pt x="1686682" y="331729"/>
                  <a:pt x="1696589" y="337986"/>
                  <a:pt x="1707646" y="339368"/>
                </a:cubicBezTo>
                <a:lnTo>
                  <a:pt x="1749930" y="344654"/>
                </a:lnTo>
                <a:cubicBezTo>
                  <a:pt x="1755216" y="346416"/>
                  <a:pt x="1760666" y="347744"/>
                  <a:pt x="1765787" y="349939"/>
                </a:cubicBezTo>
                <a:cubicBezTo>
                  <a:pt x="1773029" y="353043"/>
                  <a:pt x="1779454" y="358018"/>
                  <a:pt x="1786929" y="360510"/>
                </a:cubicBezTo>
                <a:cubicBezTo>
                  <a:pt x="1821725" y="372109"/>
                  <a:pt x="1808007" y="357836"/>
                  <a:pt x="1845070" y="376367"/>
                </a:cubicBezTo>
                <a:cubicBezTo>
                  <a:pt x="1871195" y="389430"/>
                  <a:pt x="1858737" y="384447"/>
                  <a:pt x="1882069" y="392223"/>
                </a:cubicBezTo>
                <a:cubicBezTo>
                  <a:pt x="1887354" y="397509"/>
                  <a:pt x="1891435" y="404371"/>
                  <a:pt x="1897925" y="408080"/>
                </a:cubicBezTo>
                <a:cubicBezTo>
                  <a:pt x="1904232" y="411684"/>
                  <a:pt x="1912082" y="411370"/>
                  <a:pt x="1919067" y="413366"/>
                </a:cubicBezTo>
                <a:cubicBezTo>
                  <a:pt x="1924424" y="414897"/>
                  <a:pt x="1929638" y="416889"/>
                  <a:pt x="1934924" y="418651"/>
                </a:cubicBezTo>
                <a:cubicBezTo>
                  <a:pt x="1970117" y="453844"/>
                  <a:pt x="1932214" y="420669"/>
                  <a:pt x="1966637" y="439793"/>
                </a:cubicBezTo>
                <a:cubicBezTo>
                  <a:pt x="1977743" y="445963"/>
                  <a:pt x="1987780" y="453888"/>
                  <a:pt x="1998351" y="460936"/>
                </a:cubicBezTo>
                <a:cubicBezTo>
                  <a:pt x="2021535" y="476392"/>
                  <a:pt x="2009128" y="467698"/>
                  <a:pt x="2035350" y="487363"/>
                </a:cubicBezTo>
                <a:cubicBezTo>
                  <a:pt x="2038874" y="492649"/>
                  <a:pt x="2043080" y="497538"/>
                  <a:pt x="2045921" y="503220"/>
                </a:cubicBezTo>
                <a:cubicBezTo>
                  <a:pt x="2048413" y="508203"/>
                  <a:pt x="2049675" y="513720"/>
                  <a:pt x="2051206" y="519077"/>
                </a:cubicBezTo>
                <a:cubicBezTo>
                  <a:pt x="2056186" y="536506"/>
                  <a:pt x="2058141" y="548466"/>
                  <a:pt x="2061777" y="566647"/>
                </a:cubicBezTo>
                <a:cubicBezTo>
                  <a:pt x="2063539" y="587789"/>
                  <a:pt x="2062902" y="609270"/>
                  <a:pt x="2067063" y="630073"/>
                </a:cubicBezTo>
                <a:cubicBezTo>
                  <a:pt x="2069316" y="641336"/>
                  <a:pt x="2103008" y="670777"/>
                  <a:pt x="2104062" y="672358"/>
                </a:cubicBezTo>
                <a:cubicBezTo>
                  <a:pt x="2113597" y="686661"/>
                  <a:pt x="2118498" y="692591"/>
                  <a:pt x="2125204" y="709356"/>
                </a:cubicBezTo>
                <a:cubicBezTo>
                  <a:pt x="2134910" y="733622"/>
                  <a:pt x="2139870" y="759829"/>
                  <a:pt x="2151632" y="783354"/>
                </a:cubicBezTo>
                <a:cubicBezTo>
                  <a:pt x="2154473" y="789036"/>
                  <a:pt x="2158679" y="793925"/>
                  <a:pt x="2162203" y="799211"/>
                </a:cubicBezTo>
                <a:cubicBezTo>
                  <a:pt x="2174874" y="837227"/>
                  <a:pt x="2159501" y="789753"/>
                  <a:pt x="2172774" y="836210"/>
                </a:cubicBezTo>
                <a:cubicBezTo>
                  <a:pt x="2174305" y="841567"/>
                  <a:pt x="2176708" y="846661"/>
                  <a:pt x="2178059" y="852066"/>
                </a:cubicBezTo>
                <a:cubicBezTo>
                  <a:pt x="2180238" y="860782"/>
                  <a:pt x="2181166" y="869778"/>
                  <a:pt x="2183345" y="878494"/>
                </a:cubicBezTo>
                <a:cubicBezTo>
                  <a:pt x="2184696" y="883899"/>
                  <a:pt x="2187099" y="888994"/>
                  <a:pt x="2188630" y="894351"/>
                </a:cubicBezTo>
                <a:cubicBezTo>
                  <a:pt x="2190626" y="901336"/>
                  <a:pt x="2191920" y="908508"/>
                  <a:pt x="2193916" y="915493"/>
                </a:cubicBezTo>
                <a:cubicBezTo>
                  <a:pt x="2209071" y="968531"/>
                  <a:pt x="2187979" y="886453"/>
                  <a:pt x="2204487" y="952492"/>
                </a:cubicBezTo>
                <a:cubicBezTo>
                  <a:pt x="2176776" y="1111828"/>
                  <a:pt x="2225847" y="1068774"/>
                  <a:pt x="2119918" y="1068774"/>
                </a:cubicBezTo>
                <a:cubicBezTo>
                  <a:pt x="2110935" y="1068774"/>
                  <a:pt x="2102300" y="1072297"/>
                  <a:pt x="2093491" y="1074059"/>
                </a:cubicBezTo>
                <a:cubicBezTo>
                  <a:pt x="2093976" y="1081826"/>
                  <a:pt x="2090859" y="1148080"/>
                  <a:pt x="2104062" y="1174485"/>
                </a:cubicBezTo>
                <a:cubicBezTo>
                  <a:pt x="2106903" y="1180167"/>
                  <a:pt x="2110566" y="1185461"/>
                  <a:pt x="2114633" y="1190341"/>
                </a:cubicBezTo>
                <a:cubicBezTo>
                  <a:pt x="2119418" y="1196083"/>
                  <a:pt x="2125204" y="1200912"/>
                  <a:pt x="2130489" y="1206198"/>
                </a:cubicBezTo>
                <a:cubicBezTo>
                  <a:pt x="2143776" y="1246056"/>
                  <a:pt x="2125853" y="1196926"/>
                  <a:pt x="2146346" y="1237911"/>
                </a:cubicBezTo>
                <a:cubicBezTo>
                  <a:pt x="2148838" y="1242894"/>
                  <a:pt x="2149870" y="1248482"/>
                  <a:pt x="2151632" y="1253768"/>
                </a:cubicBezTo>
                <a:cubicBezTo>
                  <a:pt x="2151148" y="1261507"/>
                  <a:pt x="2154261" y="1327793"/>
                  <a:pt x="2141061" y="1354193"/>
                </a:cubicBezTo>
                <a:cubicBezTo>
                  <a:pt x="2138220" y="1359875"/>
                  <a:pt x="2134556" y="1365170"/>
                  <a:pt x="2130489" y="1370050"/>
                </a:cubicBezTo>
                <a:cubicBezTo>
                  <a:pt x="2125704" y="1375792"/>
                  <a:pt x="2120375" y="1381122"/>
                  <a:pt x="2114633" y="1385907"/>
                </a:cubicBezTo>
                <a:cubicBezTo>
                  <a:pt x="2109753" y="1389974"/>
                  <a:pt x="2104062" y="1392954"/>
                  <a:pt x="2098776" y="1396478"/>
                </a:cubicBezTo>
                <a:cubicBezTo>
                  <a:pt x="2091729" y="1407049"/>
                  <a:pt x="2081652" y="1416138"/>
                  <a:pt x="2077634" y="1428191"/>
                </a:cubicBezTo>
                <a:cubicBezTo>
                  <a:pt x="2075872" y="1433477"/>
                  <a:pt x="2075829" y="1439697"/>
                  <a:pt x="2072348" y="1444048"/>
                </a:cubicBezTo>
                <a:cubicBezTo>
                  <a:pt x="2068380" y="1449008"/>
                  <a:pt x="2061777" y="1451095"/>
                  <a:pt x="2056492" y="1454619"/>
                </a:cubicBezTo>
                <a:cubicBezTo>
                  <a:pt x="2052968" y="1461666"/>
                  <a:pt x="2050965" y="1469708"/>
                  <a:pt x="2045921" y="1475761"/>
                </a:cubicBezTo>
                <a:cubicBezTo>
                  <a:pt x="2041854" y="1480641"/>
                  <a:pt x="2034944" y="1482265"/>
                  <a:pt x="2030064" y="1486332"/>
                </a:cubicBezTo>
                <a:cubicBezTo>
                  <a:pt x="2024321" y="1491117"/>
                  <a:pt x="2018992" y="1496447"/>
                  <a:pt x="2014207" y="1502189"/>
                </a:cubicBezTo>
                <a:cubicBezTo>
                  <a:pt x="2010140" y="1507069"/>
                  <a:pt x="2008516" y="1513978"/>
                  <a:pt x="2003636" y="1518045"/>
                </a:cubicBezTo>
                <a:cubicBezTo>
                  <a:pt x="1997583" y="1523089"/>
                  <a:pt x="1989250" y="1524563"/>
                  <a:pt x="1982494" y="1528617"/>
                </a:cubicBezTo>
                <a:cubicBezTo>
                  <a:pt x="1971600" y="1535154"/>
                  <a:pt x="1961352" y="1542712"/>
                  <a:pt x="1950781" y="1549759"/>
                </a:cubicBezTo>
                <a:cubicBezTo>
                  <a:pt x="1945495" y="1553283"/>
                  <a:pt x="1941153" y="1559084"/>
                  <a:pt x="1934924" y="1560330"/>
                </a:cubicBezTo>
                <a:cubicBezTo>
                  <a:pt x="1926115" y="1562092"/>
                  <a:pt x="1917250" y="1563595"/>
                  <a:pt x="1908496" y="1565615"/>
                </a:cubicBezTo>
                <a:cubicBezTo>
                  <a:pt x="1894340" y="1568882"/>
                  <a:pt x="1866212" y="1576186"/>
                  <a:pt x="1866212" y="1576186"/>
                </a:cubicBezTo>
                <a:cubicBezTo>
                  <a:pt x="1851079" y="1583753"/>
                  <a:pt x="1844773" y="1588153"/>
                  <a:pt x="1829213" y="1592043"/>
                </a:cubicBezTo>
                <a:cubicBezTo>
                  <a:pt x="1814426" y="1595740"/>
                  <a:pt x="1785224" y="1600256"/>
                  <a:pt x="1771072" y="1602614"/>
                </a:cubicBezTo>
                <a:cubicBezTo>
                  <a:pt x="1765786" y="1604376"/>
                  <a:pt x="1760572" y="1606369"/>
                  <a:pt x="1755215" y="1607900"/>
                </a:cubicBezTo>
                <a:cubicBezTo>
                  <a:pt x="1748230" y="1609896"/>
                  <a:pt x="1740750" y="1610324"/>
                  <a:pt x="1734073" y="1613185"/>
                </a:cubicBezTo>
                <a:cubicBezTo>
                  <a:pt x="1728234" y="1615687"/>
                  <a:pt x="1723899" y="1620915"/>
                  <a:pt x="1718217" y="1623756"/>
                </a:cubicBezTo>
                <a:cubicBezTo>
                  <a:pt x="1713234" y="1626248"/>
                  <a:pt x="1707343" y="1626550"/>
                  <a:pt x="1702360" y="1629042"/>
                </a:cubicBezTo>
                <a:cubicBezTo>
                  <a:pt x="1696678" y="1631883"/>
                  <a:pt x="1692308" y="1637033"/>
                  <a:pt x="1686503" y="1639613"/>
                </a:cubicBezTo>
                <a:cubicBezTo>
                  <a:pt x="1676321" y="1644138"/>
                  <a:pt x="1654790" y="1650184"/>
                  <a:pt x="1654790" y="1650184"/>
                </a:cubicBezTo>
                <a:cubicBezTo>
                  <a:pt x="1609858" y="1680138"/>
                  <a:pt x="1679463" y="1630799"/>
                  <a:pt x="1617791" y="1692469"/>
                </a:cubicBezTo>
                <a:lnTo>
                  <a:pt x="1591363" y="1718896"/>
                </a:lnTo>
                <a:cubicBezTo>
                  <a:pt x="1587839" y="1740038"/>
                  <a:pt x="1584995" y="1761305"/>
                  <a:pt x="1580792" y="1782323"/>
                </a:cubicBezTo>
                <a:cubicBezTo>
                  <a:pt x="1579699" y="1787786"/>
                  <a:pt x="1579447" y="1794240"/>
                  <a:pt x="1575507" y="1798180"/>
                </a:cubicBezTo>
                <a:cubicBezTo>
                  <a:pt x="1571567" y="1802120"/>
                  <a:pt x="1564936" y="1801703"/>
                  <a:pt x="1559650" y="1803465"/>
                </a:cubicBezTo>
                <a:cubicBezTo>
                  <a:pt x="1533895" y="1842098"/>
                  <a:pt x="1568173" y="1796363"/>
                  <a:pt x="1527937" y="1829893"/>
                </a:cubicBezTo>
                <a:cubicBezTo>
                  <a:pt x="1523057" y="1833960"/>
                  <a:pt x="1520890" y="1840464"/>
                  <a:pt x="1517366" y="1845750"/>
                </a:cubicBezTo>
                <a:cubicBezTo>
                  <a:pt x="1515390" y="1857608"/>
                  <a:pt x="1485344" y="1850426"/>
                  <a:pt x="1473301" y="1853358"/>
                </a:cubicBezTo>
                <a:cubicBezTo>
                  <a:pt x="1461258" y="1856291"/>
                  <a:pt x="1452154" y="1861583"/>
                  <a:pt x="1445107" y="1863345"/>
                </a:cubicBezTo>
                <a:cubicBezTo>
                  <a:pt x="1413394" y="1861583"/>
                  <a:pt x="1400492" y="1887442"/>
                  <a:pt x="1385227" y="1893319"/>
                </a:cubicBezTo>
                <a:cubicBezTo>
                  <a:pt x="1369962" y="1899196"/>
                  <a:pt x="1360571" y="1890540"/>
                  <a:pt x="1353514" y="1898605"/>
                </a:cubicBezTo>
                <a:cubicBezTo>
                  <a:pt x="1345310" y="1907981"/>
                  <a:pt x="1351808" y="1923671"/>
                  <a:pt x="1348228" y="1935604"/>
                </a:cubicBezTo>
                <a:cubicBezTo>
                  <a:pt x="1346403" y="1941688"/>
                  <a:pt x="1341181" y="1946175"/>
                  <a:pt x="1337657" y="1951460"/>
                </a:cubicBezTo>
                <a:cubicBezTo>
                  <a:pt x="1322686" y="1996380"/>
                  <a:pt x="1343566" y="1941611"/>
                  <a:pt x="1321800" y="1977888"/>
                </a:cubicBezTo>
                <a:cubicBezTo>
                  <a:pt x="1318933" y="1982666"/>
                  <a:pt x="1319221" y="1988875"/>
                  <a:pt x="1316515" y="1993745"/>
                </a:cubicBezTo>
                <a:cubicBezTo>
                  <a:pt x="1310345" y="2004851"/>
                  <a:pt x="1302420" y="2014887"/>
                  <a:pt x="1295373" y="2025458"/>
                </a:cubicBezTo>
                <a:cubicBezTo>
                  <a:pt x="1291849" y="2030744"/>
                  <a:pt x="1286811" y="2035289"/>
                  <a:pt x="1284802" y="2041315"/>
                </a:cubicBezTo>
                <a:cubicBezTo>
                  <a:pt x="1283040" y="2046600"/>
                  <a:pt x="1282382" y="2052394"/>
                  <a:pt x="1279516" y="2057171"/>
                </a:cubicBezTo>
                <a:cubicBezTo>
                  <a:pt x="1276952" y="2061444"/>
                  <a:pt x="1272469" y="2064219"/>
                  <a:pt x="1268945" y="2067743"/>
                </a:cubicBezTo>
                <a:cubicBezTo>
                  <a:pt x="1267535" y="2073382"/>
                  <a:pt x="1253869" y="2132640"/>
                  <a:pt x="1247803" y="2141740"/>
                </a:cubicBezTo>
                <a:lnTo>
                  <a:pt x="1226661" y="2173454"/>
                </a:lnTo>
                <a:cubicBezTo>
                  <a:pt x="1224899" y="2180501"/>
                  <a:pt x="1223926" y="2187794"/>
                  <a:pt x="1221375" y="2194596"/>
                </a:cubicBezTo>
                <a:cubicBezTo>
                  <a:pt x="1218608" y="2201973"/>
                  <a:pt x="1213068" y="2208191"/>
                  <a:pt x="1210804" y="2215738"/>
                </a:cubicBezTo>
                <a:cubicBezTo>
                  <a:pt x="1207724" y="2226003"/>
                  <a:pt x="1207620" y="2236942"/>
                  <a:pt x="1205518" y="2247451"/>
                </a:cubicBezTo>
                <a:cubicBezTo>
                  <a:pt x="1204388" y="2253101"/>
                  <a:pt x="1198307" y="2277730"/>
                  <a:pt x="1194947" y="2284450"/>
                </a:cubicBezTo>
                <a:cubicBezTo>
                  <a:pt x="1192106" y="2290132"/>
                  <a:pt x="1187900" y="2295021"/>
                  <a:pt x="1184376" y="2300307"/>
                </a:cubicBezTo>
                <a:cubicBezTo>
                  <a:pt x="1182614" y="2305592"/>
                  <a:pt x="1180442" y="2310758"/>
                  <a:pt x="1179091" y="2316163"/>
                </a:cubicBezTo>
                <a:cubicBezTo>
                  <a:pt x="1176912" y="2324879"/>
                  <a:pt x="1176959" y="2334179"/>
                  <a:pt x="1173805" y="2342591"/>
                </a:cubicBezTo>
                <a:cubicBezTo>
                  <a:pt x="1171574" y="2348539"/>
                  <a:pt x="1166758" y="2353162"/>
                  <a:pt x="1163234" y="2358448"/>
                </a:cubicBezTo>
                <a:cubicBezTo>
                  <a:pt x="1161472" y="2365495"/>
                  <a:pt x="1159944" y="2372605"/>
                  <a:pt x="1157948" y="2379590"/>
                </a:cubicBezTo>
                <a:cubicBezTo>
                  <a:pt x="1156417" y="2384947"/>
                  <a:pt x="1153579" y="2389951"/>
                  <a:pt x="1152663" y="2395447"/>
                </a:cubicBezTo>
                <a:cubicBezTo>
                  <a:pt x="1150040" y="2411184"/>
                  <a:pt x="1149139" y="2427160"/>
                  <a:pt x="1147377" y="2443017"/>
                </a:cubicBezTo>
                <a:cubicBezTo>
                  <a:pt x="1149139" y="2492349"/>
                  <a:pt x="1149677" y="2541739"/>
                  <a:pt x="1152663" y="2591012"/>
                </a:cubicBezTo>
                <a:cubicBezTo>
                  <a:pt x="1153206" y="2599979"/>
                  <a:pt x="1157054" y="2608501"/>
                  <a:pt x="1157948" y="2617440"/>
                </a:cubicBezTo>
                <a:cubicBezTo>
                  <a:pt x="1160583" y="2643795"/>
                  <a:pt x="1160309" y="2670399"/>
                  <a:pt x="1163234" y="2696723"/>
                </a:cubicBezTo>
                <a:cubicBezTo>
                  <a:pt x="1163849" y="2702261"/>
                  <a:pt x="1167169" y="2707175"/>
                  <a:pt x="1168520" y="2712580"/>
                </a:cubicBezTo>
                <a:cubicBezTo>
                  <a:pt x="1170699" y="2721295"/>
                  <a:pt x="1172198" y="2730168"/>
                  <a:pt x="1173805" y="2739007"/>
                </a:cubicBezTo>
                <a:cubicBezTo>
                  <a:pt x="1193194" y="2845646"/>
                  <a:pt x="1168847" y="2724461"/>
                  <a:pt x="1184376" y="2786577"/>
                </a:cubicBezTo>
                <a:cubicBezTo>
                  <a:pt x="1190050" y="2809275"/>
                  <a:pt x="1190229" y="2821129"/>
                  <a:pt x="1194947" y="2844718"/>
                </a:cubicBezTo>
                <a:cubicBezTo>
                  <a:pt x="1196372" y="2851841"/>
                  <a:pt x="1201019" y="2842954"/>
                  <a:pt x="1200233" y="2865860"/>
                </a:cubicBezTo>
                <a:cubicBezTo>
                  <a:pt x="1199447" y="2888766"/>
                  <a:pt x="1230754" y="2961895"/>
                  <a:pt x="1190232" y="2982156"/>
                </a:cubicBezTo>
                <a:cubicBezTo>
                  <a:pt x="1149710" y="3002417"/>
                  <a:pt x="995954" y="2986549"/>
                  <a:pt x="957098" y="2987428"/>
                </a:cubicBez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Myriad Pro Light" panose="020B0603030403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40306" y="3161073"/>
            <a:ext cx="930513" cy="2336314"/>
            <a:chOff x="2603714" y="3401833"/>
            <a:chExt cx="860680" cy="2010369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2603714" y="3401833"/>
              <a:ext cx="0" cy="201036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59365" y="3929127"/>
              <a:ext cx="805029" cy="369332"/>
            </a:xfrm>
            <a:prstGeom prst="rect">
              <a:avLst/>
            </a:prstGeom>
            <a:solidFill>
              <a:srgbClr val="FFFFFF">
                <a:alpha val="71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 Light" panose="020B0603030403020204" pitchFamily="34" charset="0"/>
                </a:rPr>
                <a:t>15,4m</a:t>
              </a:r>
            </a:p>
          </p:txBody>
        </p:sp>
      </p:grpSp>
      <p:sp>
        <p:nvSpPr>
          <p:cNvPr id="11" name="Titel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>
                <a:latin typeface="Myriad Pro Light" panose="020B0603030403020204" pitchFamily="34" charset="0"/>
              </a:rPr>
              <a:t>Pulling</a:t>
            </a:r>
            <a:r>
              <a:rPr lang="de-DE" dirty="0">
                <a:latin typeface="Myriad Pro Light" panose="020B0603030403020204" pitchFamily="34" charset="0"/>
              </a:rPr>
              <a:t> Test </a:t>
            </a:r>
            <a:r>
              <a:rPr lang="de-DE" dirty="0" err="1">
                <a:latin typeface="Myriad Pro Light" panose="020B0603030403020204" pitchFamily="34" charset="0"/>
              </a:rPr>
              <a:t>Method</a:t>
            </a:r>
            <a:endParaRPr lang="de-DE" dirty="0">
              <a:latin typeface="Myriad Pro Light" panose="020B0603030403020204" pitchFamily="34" charset="0"/>
            </a:endParaRPr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Evaluation </a:t>
            </a:r>
            <a:r>
              <a:rPr lang="de-DE" dirty="0" err="1">
                <a:latin typeface="Myriad Pro Light" panose="020B0603030403020204" pitchFamily="34" charset="0"/>
              </a:rPr>
              <a:t>of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Tree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Safety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11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build="p"/>
      <p:bldP spid="20" grpId="0"/>
      <p:bldP spid="21" grpId="0" build="p"/>
      <p:bldP spid="23" grpId="0" build="p"/>
      <p:bldP spid="25" grpId="0"/>
      <p:bldP spid="4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34" y="1700988"/>
            <a:ext cx="2880320" cy="4144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700988"/>
            <a:ext cx="2864042" cy="4144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350415" y="2420888"/>
            <a:ext cx="19854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>
                <a:latin typeface="Myriad Pro Light" panose="020B0603030403020204" pitchFamily="34" charset="0"/>
              </a:rPr>
              <a:t>Basic Safety 5,0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975" y="4509300"/>
            <a:ext cx="123707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603030403020204" pitchFamily="34" charset="0"/>
              </a:rPr>
              <a:t>1,9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6072" y="4500443"/>
            <a:ext cx="78739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603030403020204" pitchFamily="34" charset="0"/>
              </a:rPr>
              <a:t>1,6</a:t>
            </a: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07969" y="857454"/>
            <a:ext cx="9146612" cy="553691"/>
          </a:xfrm>
        </p:spPr>
        <p:txBody>
          <a:bodyPr>
            <a:noAutofit/>
          </a:bodyPr>
          <a:lstStyle/>
          <a:p>
            <a:r>
              <a:rPr lang="de-DE" dirty="0" err="1">
                <a:latin typeface="Myriad Pro Light" panose="020B0603030403020204" pitchFamily="34" charset="0"/>
              </a:rPr>
              <a:t>Results</a:t>
            </a:r>
            <a:r>
              <a:rPr lang="de-DE" dirty="0">
                <a:latin typeface="Myriad Pro Light" panose="020B0603030403020204" pitchFamily="34" charset="0"/>
              </a:rPr>
              <a:t>: </a:t>
            </a:r>
            <a:r>
              <a:rPr lang="de-DE" dirty="0" err="1">
                <a:latin typeface="Myriad Pro Light" panose="020B0603030403020204" pitchFamily="34" charset="0"/>
              </a:rPr>
              <a:t>Factor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of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/>
              <a:t>S</a:t>
            </a:r>
            <a:r>
              <a:rPr lang="de-DE" dirty="0" err="1">
                <a:latin typeface="Myriad Pro Light" panose="020B0603030403020204" pitchFamily="34" charset="0"/>
              </a:rPr>
              <a:t>afety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of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/>
              <a:t>S</a:t>
            </a:r>
            <a:r>
              <a:rPr lang="de-DE" dirty="0" err="1">
                <a:latin typeface="Myriad Pro Light" panose="020B0603030403020204" pitchFamily="34" charset="0"/>
              </a:rPr>
              <a:t>tem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and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/>
              <a:t>R</a:t>
            </a:r>
            <a:r>
              <a:rPr lang="de-DE" dirty="0">
                <a:latin typeface="Myriad Pro Light" panose="020B0603030403020204" pitchFamily="34" charset="0"/>
              </a:rPr>
              <a:t>oot-</a:t>
            </a:r>
            <a:r>
              <a:rPr lang="de-DE" dirty="0" err="1">
                <a:latin typeface="Myriad Pro Light" panose="020B0603030403020204" pitchFamily="34" charset="0"/>
              </a:rPr>
              <a:t>Soil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Compound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br>
              <a:rPr lang="de-DE" dirty="0">
                <a:latin typeface="Myriad Pro Light" panose="020B0603030403020204" pitchFamily="34" charset="0"/>
              </a:rPr>
            </a:br>
            <a:endParaRPr lang="de-DE" dirty="0">
              <a:latin typeface="Myriad Pro Light" panose="020B0603030403020204" pitchFamily="34" charset="0"/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Pulling</a:t>
            </a:r>
            <a:r>
              <a:rPr lang="de-DE" dirty="0"/>
              <a:t> Test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Arbo</a:t>
            </a:r>
            <a:r>
              <a:rPr lang="de-DE" i="1" dirty="0" err="1"/>
              <a:t>Stat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20874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Online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breaking</a:t>
            </a:r>
            <a:r>
              <a:rPr lang="de-DE" dirty="0"/>
              <a:t> </a:t>
            </a:r>
            <a:r>
              <a:rPr lang="de-DE" dirty="0" err="1"/>
              <a:t>Safety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Stem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pic>
        <p:nvPicPr>
          <p:cNvPr id="1026" name="Picture 2" descr="S:\Seminare\Seminare aktuell\Eingeh_Untersuchungen_aktuell\2014\bilder\TreeCalc-Icon_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3994" y="774296"/>
            <a:ext cx="720005" cy="72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1979982" y="2486907"/>
            <a:ext cx="5583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err="1">
                <a:latin typeface="Myriad Pro Light" panose="020B0603030403020204" pitchFamily="34" charset="0"/>
              </a:rPr>
              <a:t>There</a:t>
            </a:r>
            <a:r>
              <a:rPr lang="de-DE" sz="3600" dirty="0">
                <a:latin typeface="Myriad Pro Light" panose="020B0603030403020204" pitchFamily="34" charset="0"/>
              </a:rPr>
              <a:t> </a:t>
            </a:r>
            <a:r>
              <a:rPr lang="de-DE" sz="3600" dirty="0" err="1">
                <a:latin typeface="Myriad Pro Light" panose="020B0603030403020204" pitchFamily="34" charset="0"/>
              </a:rPr>
              <a:t>is</a:t>
            </a:r>
            <a:r>
              <a:rPr lang="de-DE" sz="3600" dirty="0">
                <a:latin typeface="Myriad Pro Light" panose="020B0603030403020204" pitchFamily="34" charset="0"/>
              </a:rPr>
              <a:t> a </a:t>
            </a:r>
            <a:r>
              <a:rPr lang="de-DE" sz="3600" dirty="0" err="1">
                <a:latin typeface="Myriad Pro Light" panose="020B0603030403020204" pitchFamily="34" charset="0"/>
              </a:rPr>
              <a:t>much</a:t>
            </a:r>
            <a:r>
              <a:rPr lang="de-DE" sz="3600" dirty="0">
                <a:latin typeface="Myriad Pro Light" panose="020B0603030403020204" pitchFamily="34" charset="0"/>
              </a:rPr>
              <a:t> </a:t>
            </a:r>
            <a:r>
              <a:rPr lang="de-DE" sz="3600" dirty="0" err="1">
                <a:latin typeface="Myriad Pro Light" panose="020B0603030403020204" pitchFamily="34" charset="0"/>
              </a:rPr>
              <a:t>easier</a:t>
            </a:r>
            <a:r>
              <a:rPr lang="de-DE" sz="3600" dirty="0">
                <a:latin typeface="Myriad Pro Light" panose="020B0603030403020204" pitchFamily="34" charset="0"/>
              </a:rPr>
              <a:t> </a:t>
            </a:r>
            <a:r>
              <a:rPr lang="de-DE" sz="3600" dirty="0" err="1">
                <a:latin typeface="Myriad Pro Light" panose="020B0603030403020204" pitchFamily="34" charset="0"/>
              </a:rPr>
              <a:t>way</a:t>
            </a:r>
            <a:r>
              <a:rPr lang="de-DE" sz="3600" dirty="0">
                <a:latin typeface="Myriad Pro Light" panose="020B0603030403020204" pitchFamily="34" charset="0"/>
              </a:rPr>
              <a:t>!</a:t>
            </a:r>
          </a:p>
        </p:txBody>
      </p:sp>
      <p:sp>
        <p:nvSpPr>
          <p:cNvPr id="6" name="Rechteck 5"/>
          <p:cNvSpPr/>
          <p:nvPr/>
        </p:nvSpPr>
        <p:spPr>
          <a:xfrm>
            <a:off x="2843988" y="392710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4000" dirty="0"/>
              <a:t>www.treecalc.com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95001" y="1439654"/>
            <a:ext cx="6657319" cy="4717954"/>
            <a:chOff x="899030" y="1591366"/>
            <a:chExt cx="6657319" cy="4717954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4190024" y="2397968"/>
              <a:ext cx="2672280" cy="1607781"/>
              <a:chOff x="5428112" y="2434752"/>
              <a:chExt cx="2672280" cy="1607781"/>
            </a:xfrm>
          </p:grpSpPr>
          <p:sp>
            <p:nvSpPr>
              <p:cNvPr id="25" name="Ellipse 24"/>
              <p:cNvSpPr/>
              <p:nvPr/>
            </p:nvSpPr>
            <p:spPr>
              <a:xfrm>
                <a:off x="5428112" y="2612823"/>
                <a:ext cx="1429710" cy="14297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  <a:alpha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33" name="Rechteck 32"/>
              <p:cNvSpPr/>
              <p:nvPr/>
            </p:nvSpPr>
            <p:spPr>
              <a:xfrm>
                <a:off x="6622805" y="2434752"/>
                <a:ext cx="1477587" cy="106625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446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2800" kern="1200" dirty="0">
                    <a:solidFill>
                      <a:schemeClr val="tx1"/>
                    </a:solidFill>
                    <a:latin typeface="Myriad Pro Light" panose="020B0603030403020204" pitchFamily="34" charset="0"/>
                  </a:rPr>
                  <a:t>MAC</a:t>
                </a:r>
              </a:p>
            </p:txBody>
          </p:sp>
        </p:grpSp>
        <p:grpSp>
          <p:nvGrpSpPr>
            <p:cNvPr id="52" name="Gruppieren 51"/>
            <p:cNvGrpSpPr/>
            <p:nvPr/>
          </p:nvGrpSpPr>
          <p:grpSpPr>
            <a:xfrm>
              <a:off x="4270578" y="3535582"/>
              <a:ext cx="3285771" cy="1543701"/>
              <a:chOff x="5428112" y="3148732"/>
              <a:chExt cx="3285771" cy="1543701"/>
            </a:xfrm>
          </p:grpSpPr>
          <p:sp>
            <p:nvSpPr>
              <p:cNvPr id="27" name="Ellipse 26"/>
              <p:cNvSpPr/>
              <p:nvPr/>
            </p:nvSpPr>
            <p:spPr>
              <a:xfrm>
                <a:off x="5428112" y="3148732"/>
                <a:ext cx="1429710" cy="1429710"/>
              </a:xfrm>
              <a:prstGeom prst="ellipse">
                <a:avLst/>
              </a:prstGeom>
              <a:solidFill>
                <a:srgbClr val="FFFF00">
                  <a:alpha val="29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36" name="Rechteck 35"/>
              <p:cNvSpPr/>
              <p:nvPr/>
            </p:nvSpPr>
            <p:spPr>
              <a:xfrm>
                <a:off x="7020272" y="3501008"/>
                <a:ext cx="1693611" cy="119142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defTabSz="12446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2800" kern="1200" dirty="0" err="1">
                    <a:solidFill>
                      <a:schemeClr val="tx1"/>
                    </a:solidFill>
                    <a:latin typeface="Myriad Pro Light" panose="020B0603030403020204" pitchFamily="34" charset="0"/>
                  </a:rPr>
                  <a:t>iPAD</a:t>
                </a:r>
                <a:r>
                  <a:rPr lang="de-DE" sz="2800" kern="1200" dirty="0">
                    <a:solidFill>
                      <a:schemeClr val="tx1"/>
                    </a:solidFill>
                    <a:latin typeface="Myriad Pro Light" panose="020B0603030403020204" pitchFamily="34" charset="0"/>
                  </a:rPr>
                  <a:t> </a:t>
                </a:r>
                <a:r>
                  <a:rPr lang="de-DE" sz="2800" kern="1200" dirty="0" err="1">
                    <a:solidFill>
                      <a:schemeClr val="tx1"/>
                    </a:solidFill>
                    <a:latin typeface="Myriad Pro Light" panose="020B0603030403020204" pitchFamily="34" charset="0"/>
                  </a:rPr>
                  <a:t>iPHONE</a:t>
                </a:r>
                <a:r>
                  <a:rPr lang="de-DE" sz="2800" kern="1200" dirty="0">
                    <a:solidFill>
                      <a:schemeClr val="tx1"/>
                    </a:solidFill>
                    <a:latin typeface="Myriad Pro Light" panose="020B0603030403020204" pitchFamily="34" charset="0"/>
                  </a:rPr>
                  <a:t> </a:t>
                </a:r>
                <a:r>
                  <a:rPr lang="de-DE" sz="2800" kern="1200" dirty="0" err="1">
                    <a:solidFill>
                      <a:schemeClr val="tx1"/>
                    </a:solidFill>
                    <a:latin typeface="Myriad Pro Light" panose="020B0603030403020204" pitchFamily="34" charset="0"/>
                  </a:rPr>
                  <a:t>iPOD</a:t>
                </a:r>
                <a:endParaRPr lang="de-DE" sz="2800" kern="1200" dirty="0">
                  <a:solidFill>
                    <a:schemeClr val="tx1"/>
                  </a:solidFill>
                  <a:latin typeface="Myriad Pro Light" panose="020B0603030403020204" pitchFamily="34" charset="0"/>
                </a:endParaRPr>
              </a:p>
            </p:txBody>
          </p:sp>
        </p:grpSp>
        <p:grpSp>
          <p:nvGrpSpPr>
            <p:cNvPr id="51" name="Gruppieren 50"/>
            <p:cNvGrpSpPr/>
            <p:nvPr/>
          </p:nvGrpSpPr>
          <p:grpSpPr>
            <a:xfrm>
              <a:off x="3313283" y="4136610"/>
              <a:ext cx="1787137" cy="2172710"/>
              <a:chOff x="4860032" y="3597980"/>
              <a:chExt cx="1787137" cy="2172710"/>
            </a:xfrm>
          </p:grpSpPr>
          <p:sp>
            <p:nvSpPr>
              <p:cNvPr id="29" name="Ellipse 28"/>
              <p:cNvSpPr/>
              <p:nvPr/>
            </p:nvSpPr>
            <p:spPr>
              <a:xfrm>
                <a:off x="5005537" y="3597980"/>
                <a:ext cx="1429710" cy="1429710"/>
              </a:xfrm>
              <a:prstGeom prst="ellipse">
                <a:avLst/>
              </a:prstGeom>
              <a:solidFill>
                <a:schemeClr val="bg1">
                  <a:lumMod val="50000"/>
                  <a:alpha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39" name="Rechteck 38"/>
              <p:cNvSpPr/>
              <p:nvPr/>
            </p:nvSpPr>
            <p:spPr>
              <a:xfrm>
                <a:off x="4860032" y="4797152"/>
                <a:ext cx="1787137" cy="97353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2800" dirty="0" err="1">
                    <a:solidFill>
                      <a:schemeClr val="tx1"/>
                    </a:solidFill>
                    <a:latin typeface="Myriad Pro Light" panose="020B0603030403020204" pitchFamily="34" charset="0"/>
                  </a:rPr>
                  <a:t>Android</a:t>
                </a:r>
                <a:endParaRPr lang="de-DE" sz="2800" dirty="0">
                  <a:solidFill>
                    <a:schemeClr val="tx1"/>
                  </a:solidFill>
                  <a:latin typeface="Myriad Pro Light" panose="020B0603030403020204" pitchFamily="34" charset="0"/>
                </a:endParaRPr>
              </a:p>
            </p:txBody>
          </p:sp>
        </p:grpSp>
        <p:grpSp>
          <p:nvGrpSpPr>
            <p:cNvPr id="49" name="Gruppieren 48"/>
            <p:cNvGrpSpPr/>
            <p:nvPr/>
          </p:nvGrpSpPr>
          <p:grpSpPr>
            <a:xfrm>
              <a:off x="1057560" y="2367254"/>
              <a:ext cx="2979305" cy="1693653"/>
              <a:chOff x="2950397" y="2348880"/>
              <a:chExt cx="2979305" cy="1693653"/>
            </a:xfrm>
          </p:grpSpPr>
          <p:sp>
            <p:nvSpPr>
              <p:cNvPr id="31" name="Ellipse 30"/>
              <p:cNvSpPr/>
              <p:nvPr/>
            </p:nvSpPr>
            <p:spPr>
              <a:xfrm>
                <a:off x="4499992" y="2612823"/>
                <a:ext cx="1429710" cy="1429710"/>
              </a:xfrm>
              <a:prstGeom prst="ellipse">
                <a:avLst/>
              </a:prstGeom>
              <a:solidFill>
                <a:schemeClr val="accent3">
                  <a:alpha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42" name="Rechteck 41"/>
              <p:cNvSpPr/>
              <p:nvPr/>
            </p:nvSpPr>
            <p:spPr>
              <a:xfrm>
                <a:off x="2950397" y="2348880"/>
                <a:ext cx="1693611" cy="119142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446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2800" dirty="0">
                    <a:solidFill>
                      <a:schemeClr val="tx1"/>
                    </a:solidFill>
                    <a:latin typeface="Myriad Pro Light" panose="020B0603030403020204" pitchFamily="34" charset="0"/>
                  </a:rPr>
                  <a:t>Linux</a:t>
                </a:r>
                <a:endParaRPr lang="de-DE" sz="2800" kern="1200" dirty="0">
                  <a:solidFill>
                    <a:schemeClr val="tx1"/>
                  </a:solidFill>
                  <a:latin typeface="Myriad Pro Light" panose="020B0603030403020204" pitchFamily="34" charset="0"/>
                </a:endParaRPr>
              </a:p>
            </p:txBody>
          </p:sp>
        </p:grpSp>
        <p:grpSp>
          <p:nvGrpSpPr>
            <p:cNvPr id="48" name="Gruppieren 47"/>
            <p:cNvGrpSpPr/>
            <p:nvPr/>
          </p:nvGrpSpPr>
          <p:grpSpPr>
            <a:xfrm>
              <a:off x="3241275" y="1591366"/>
              <a:ext cx="1787137" cy="2255220"/>
              <a:chOff x="4788024" y="1519358"/>
              <a:chExt cx="1787137" cy="2255220"/>
            </a:xfrm>
          </p:grpSpPr>
          <p:sp>
            <p:nvSpPr>
              <p:cNvPr id="24" name="Ellipse 23"/>
              <p:cNvSpPr/>
              <p:nvPr/>
            </p:nvSpPr>
            <p:spPr>
              <a:xfrm>
                <a:off x="4964052" y="2344868"/>
                <a:ext cx="1429710" cy="1429710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45" name="Rechteck 44"/>
              <p:cNvSpPr/>
              <p:nvPr/>
            </p:nvSpPr>
            <p:spPr>
              <a:xfrm>
                <a:off x="4788024" y="1519358"/>
                <a:ext cx="1787137" cy="97353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446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2800" kern="1200" dirty="0">
                    <a:solidFill>
                      <a:schemeClr val="tx1"/>
                    </a:solidFill>
                  </a:rPr>
                  <a:t>Windows</a:t>
                </a:r>
              </a:p>
            </p:txBody>
          </p:sp>
        </p:grpSp>
        <p:grpSp>
          <p:nvGrpSpPr>
            <p:cNvPr id="50" name="Gruppieren 49"/>
            <p:cNvGrpSpPr/>
            <p:nvPr/>
          </p:nvGrpSpPr>
          <p:grpSpPr>
            <a:xfrm>
              <a:off x="899030" y="3720073"/>
              <a:ext cx="3195329" cy="1759725"/>
              <a:chOff x="2734373" y="3148732"/>
              <a:chExt cx="3195329" cy="1759725"/>
            </a:xfrm>
          </p:grpSpPr>
          <p:sp>
            <p:nvSpPr>
              <p:cNvPr id="30" name="Ellipse 29"/>
              <p:cNvSpPr/>
              <p:nvPr/>
            </p:nvSpPr>
            <p:spPr>
              <a:xfrm>
                <a:off x="4499992" y="3148732"/>
                <a:ext cx="1429710" cy="1429710"/>
              </a:xfrm>
              <a:prstGeom prst="ellipse">
                <a:avLst/>
              </a:prstGeom>
              <a:solidFill>
                <a:srgbClr val="D42C1A">
                  <a:alpha val="49804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46" name="Rechteck 45"/>
              <p:cNvSpPr/>
              <p:nvPr/>
            </p:nvSpPr>
            <p:spPr>
              <a:xfrm>
                <a:off x="2734373" y="3717032"/>
                <a:ext cx="1693611" cy="119142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446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2800" kern="1200" dirty="0">
                    <a:solidFill>
                      <a:schemeClr val="tx1"/>
                    </a:solidFill>
                    <a:latin typeface="Myriad Pro Light" panose="020B0603030403020204" pitchFamily="34" charset="0"/>
                  </a:rPr>
                  <a:t>Blackberry</a:t>
                </a:r>
              </a:p>
            </p:txBody>
          </p:sp>
        </p:grpSp>
      </p:grp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3100" dirty="0" err="1">
                <a:latin typeface="Myriad Pro Light" panose="020B0603030403020204" pitchFamily="34" charset="0"/>
              </a:rPr>
              <a:t>TreeCalc</a:t>
            </a:r>
            <a:r>
              <a:rPr lang="de-DE" sz="3100" dirty="0">
                <a:latin typeface="Myriad Pro Light" panose="020B0603030403020204" pitchFamily="34" charset="0"/>
              </a:rPr>
              <a:t> </a:t>
            </a:r>
            <a:r>
              <a:rPr lang="de-DE" sz="3100" dirty="0" err="1">
                <a:latin typeface="Myriad Pro Light" panose="020B0603030403020204" pitchFamily="34" charset="0"/>
              </a:rPr>
              <a:t>does</a:t>
            </a:r>
            <a:r>
              <a:rPr lang="de-DE" sz="3100" dirty="0">
                <a:latin typeface="Myriad Pro Light" panose="020B0603030403020204" pitchFamily="34" charset="0"/>
              </a:rPr>
              <a:t> </a:t>
            </a:r>
            <a:r>
              <a:rPr lang="de-DE" sz="3100" dirty="0" err="1">
                <a:latin typeface="Myriad Pro Light" panose="020B0603030403020204" pitchFamily="34" charset="0"/>
              </a:rPr>
              <a:t>it</a:t>
            </a:r>
            <a:r>
              <a:rPr lang="de-DE" sz="3100" dirty="0">
                <a:latin typeface="Myriad Pro Light" panose="020B0603030403020204" pitchFamily="34" charset="0"/>
              </a:rPr>
              <a:t> all</a:t>
            </a:r>
            <a:r>
              <a:rPr lang="de-DE" dirty="0">
                <a:latin typeface="Myriad Pro Light" panose="020B0603030403020204" pitchFamily="34" charset="0"/>
              </a:rPr>
              <a:t/>
            </a:r>
            <a:br>
              <a:rPr lang="de-DE" dirty="0">
                <a:latin typeface="Myriad Pro Light" panose="020B0603030403020204" pitchFamily="34" charset="0"/>
              </a:rPr>
            </a:b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Versatility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3059832" y="4293096"/>
            <a:ext cx="122413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hlinkClick r:id="rId3"/>
          </p:cNvPr>
          <p:cNvSpPr/>
          <p:nvPr/>
        </p:nvSpPr>
        <p:spPr>
          <a:xfrm>
            <a:off x="6444208" y="2348880"/>
            <a:ext cx="86409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tangle 2">
            <a:hlinkClick r:id="rId3"/>
          </p:cNvPr>
          <p:cNvSpPr/>
          <p:nvPr/>
        </p:nvSpPr>
        <p:spPr>
          <a:xfrm>
            <a:off x="5681522" y="2852936"/>
            <a:ext cx="978709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980" y="1411145"/>
            <a:ext cx="5855665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3100" dirty="0">
                <a:latin typeface="Myriad Pro Light" panose="020B0603030403020204" pitchFamily="34" charset="0"/>
              </a:rPr>
              <a:t>Access: </a:t>
            </a:r>
            <a:r>
              <a:rPr lang="de-DE" sz="3100" dirty="0">
                <a:latin typeface="Myriad Pro Light" panose="020B0603030403020204" pitchFamily="34" charset="0"/>
                <a:cs typeface="Verdana" panose="020B0604030504040204" pitchFamily="34" charset="0"/>
              </a:rPr>
              <a:t>www.</a:t>
            </a:r>
            <a:r>
              <a:rPr lang="de-DE" sz="31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Myriad Pro Light" panose="020B0603030403020204" pitchFamily="34" charset="0"/>
                <a:cs typeface="Verdana" panose="020B0604030504040204" pitchFamily="34" charset="0"/>
              </a:rPr>
              <a:t>tree</a:t>
            </a:r>
            <a:r>
              <a:rPr lang="de-DE" sz="3100" i="1" dirty="0">
                <a:latin typeface="Myriad Pro Light" panose="020B0603030403020204" pitchFamily="34" charset="0"/>
                <a:cs typeface="Verdana" panose="020B0604030504040204" pitchFamily="34" charset="0"/>
              </a:rPr>
              <a:t>calc.com</a:t>
            </a:r>
            <a:r>
              <a:rPr lang="de-DE" dirty="0">
                <a:cs typeface="Verdana" panose="020B0604030504040204" pitchFamily="34" charset="0"/>
              </a:rPr>
              <a:t/>
            </a:r>
            <a:br>
              <a:rPr lang="de-DE" dirty="0">
                <a:cs typeface="Verdana" panose="020B0604030504040204" pitchFamily="34" charset="0"/>
              </a:rPr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1" name="Untertitel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Browser </a:t>
            </a:r>
            <a:r>
              <a:rPr lang="de-DE" dirty="0" err="1"/>
              <a:t>based</a:t>
            </a:r>
            <a:r>
              <a:rPr lang="de-DE" dirty="0"/>
              <a:t> Online Software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9" descr="elasto_kritisc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5546" y="1587226"/>
            <a:ext cx="3040457" cy="448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1" descr="flazmaste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30" y="1613327"/>
            <a:ext cx="3062267" cy="447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177426">
            <a:off x="6899388" y="3218558"/>
            <a:ext cx="1818811" cy="163372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267" y="4905617"/>
            <a:ext cx="1661057" cy="1056922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Company </a:t>
            </a:r>
            <a:r>
              <a:rPr lang="pl-PL" dirty="0"/>
              <a:t>Profile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Evaluation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Safety</a:t>
            </a:r>
            <a:endParaRPr lang="de-DE" dirty="0"/>
          </a:p>
        </p:txBody>
      </p:sp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8804" y="1038639"/>
            <a:ext cx="1769018" cy="212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 descr="11-Flatz">
            <a:extLst>
              <a:ext uri="{FF2B5EF4-FFF2-40B4-BE49-F238E27FC236}">
                <a16:creationId xmlns:a16="http://schemas.microsoft.com/office/drawing/2014/main" xmlns="" id="{863BBEB5-450A-4791-92B4-27282F745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071" y="1568685"/>
            <a:ext cx="6022129" cy="451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4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424" y="1988990"/>
            <a:ext cx="6505936" cy="325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194856" y="4005004"/>
            <a:ext cx="864096" cy="5048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Login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Free Code EZEVL4</a:t>
            </a:r>
            <a:r>
              <a:rPr lang="pl-PL" dirty="0">
                <a:latin typeface="Myriad Pro Light" panose="020B0603030403020204" pitchFamily="34" charset="0"/>
              </a:rPr>
              <a:t> / </a:t>
            </a:r>
            <a:r>
              <a:rPr lang="pl-PL" dirty="0"/>
              <a:t>I49JLK (8.3.19)</a:t>
            </a:r>
            <a:endParaRPr lang="de-DE" dirty="0">
              <a:latin typeface="Myriad Pro Light" panose="020B06030304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80" y="1723387"/>
            <a:ext cx="3256513" cy="423705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3163" y="1727785"/>
            <a:ext cx="2816959" cy="422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Data Entry: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Basic Data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07479" y="4559643"/>
            <a:ext cx="3256514" cy="856685"/>
          </a:xfrm>
          <a:prstGeom prst="roundRect">
            <a:avLst/>
          </a:prstGeom>
          <a:noFill/>
          <a:ln w="38100">
            <a:solidFill>
              <a:srgbClr val="D42C1A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0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80" y="1723387"/>
            <a:ext cx="3256513" cy="423705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Data Entry: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Display </a:t>
            </a:r>
            <a:r>
              <a:rPr lang="de-DE" dirty="0" err="1"/>
              <a:t>Geo</a:t>
            </a:r>
            <a:r>
              <a:rPr lang="de-DE" dirty="0"/>
              <a:t> Position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desired</a:t>
            </a:r>
            <a:r>
              <a:rPr lang="de-DE" dirty="0"/>
              <a:t> </a:t>
            </a:r>
            <a:r>
              <a:rPr lang="de-DE" dirty="0" err="1"/>
              <a:t>Tree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3851995" y="38129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Rounded Rectangle 13"/>
          <p:cNvSpPr/>
          <p:nvPr/>
        </p:nvSpPr>
        <p:spPr>
          <a:xfrm>
            <a:off x="307479" y="4559643"/>
            <a:ext cx="3256514" cy="856685"/>
          </a:xfrm>
          <a:prstGeom prst="roundRect">
            <a:avLst/>
          </a:prstGeom>
          <a:noFill/>
          <a:ln w="38100">
            <a:solidFill>
              <a:srgbClr val="D42C1A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63" y="1723387"/>
            <a:ext cx="5559124" cy="32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80" y="1723387"/>
            <a:ext cx="3256513" cy="423705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7475" y="1744571"/>
            <a:ext cx="2772647" cy="415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Data Entry: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Basic Data </a:t>
            </a:r>
          </a:p>
        </p:txBody>
      </p:sp>
      <p:sp>
        <p:nvSpPr>
          <p:cNvPr id="8" name="Rounded Rectangle 13"/>
          <p:cNvSpPr/>
          <p:nvPr/>
        </p:nvSpPr>
        <p:spPr>
          <a:xfrm>
            <a:off x="341951" y="4559643"/>
            <a:ext cx="3173872" cy="856685"/>
          </a:xfrm>
          <a:prstGeom prst="roundRect">
            <a:avLst/>
          </a:prstGeom>
          <a:noFill/>
          <a:ln w="38100">
            <a:solidFill>
              <a:srgbClr val="D42C1A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3563993" y="1723387"/>
            <a:ext cx="2070054" cy="3145623"/>
            <a:chOff x="3563993" y="1723387"/>
            <a:chExt cx="2070054" cy="3145623"/>
          </a:xfrm>
        </p:grpSpPr>
        <p:sp>
          <p:nvSpPr>
            <p:cNvPr id="12" name="Textfeld 11"/>
            <p:cNvSpPr txBox="1"/>
            <p:nvPr/>
          </p:nvSpPr>
          <p:spPr>
            <a:xfrm>
              <a:off x="3563993" y="1723387"/>
              <a:ext cx="2070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Species</a:t>
              </a:r>
              <a:r>
                <a:rPr lang="de-DE" dirty="0"/>
                <a:t> </a:t>
              </a:r>
              <a:r>
                <a:rPr lang="de-DE" dirty="0" err="1"/>
                <a:t>related</a:t>
              </a:r>
              <a:r>
                <a:rPr lang="de-DE" dirty="0"/>
                <a:t> </a:t>
              </a:r>
              <a:r>
                <a:rPr lang="de-DE" dirty="0" err="1"/>
                <a:t>data</a:t>
              </a:r>
              <a:endParaRPr lang="de-DE" dirty="0"/>
            </a:p>
          </p:txBody>
        </p:sp>
        <p:grpSp>
          <p:nvGrpSpPr>
            <p:cNvPr id="13" name="Gruppieren 12"/>
            <p:cNvGrpSpPr/>
            <p:nvPr/>
          </p:nvGrpSpPr>
          <p:grpSpPr>
            <a:xfrm>
              <a:off x="4860002" y="4437007"/>
              <a:ext cx="576004" cy="432003"/>
              <a:chOff x="4860002" y="4437007"/>
              <a:chExt cx="576004" cy="432003"/>
            </a:xfrm>
          </p:grpSpPr>
          <p:cxnSp>
            <p:nvCxnSpPr>
              <p:cNvPr id="15" name="Gerade Verbindung mit Pfeil 14"/>
              <p:cNvCxnSpPr/>
              <p:nvPr/>
            </p:nvCxnSpPr>
            <p:spPr>
              <a:xfrm>
                <a:off x="4860002" y="4437007"/>
                <a:ext cx="576004" cy="0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mit Pfeil 15"/>
              <p:cNvCxnSpPr/>
              <p:nvPr/>
            </p:nvCxnSpPr>
            <p:spPr>
              <a:xfrm>
                <a:off x="4860002" y="4869010"/>
                <a:ext cx="576004" cy="0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23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69" y="1720568"/>
            <a:ext cx="3024475" cy="4159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4"/>
          <p:cNvCxnSpPr>
            <a:cxnSpLocks noChangeShapeType="1"/>
          </p:cNvCxnSpPr>
          <p:nvPr/>
        </p:nvCxnSpPr>
        <p:spPr bwMode="auto">
          <a:xfrm flipV="1">
            <a:off x="1835981" y="2089341"/>
            <a:ext cx="0" cy="3211672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7759" y="1700987"/>
            <a:ext cx="3305915" cy="1485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967759" y="3247337"/>
            <a:ext cx="3316318" cy="2664296"/>
            <a:chOff x="5516055" y="3861048"/>
            <a:chExt cx="3316318" cy="266429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055" y="3861048"/>
              <a:ext cx="3316318" cy="2664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4" name="TextBox 3"/>
            <p:cNvSpPr txBox="1"/>
            <p:nvPr/>
          </p:nvSpPr>
          <p:spPr>
            <a:xfrm>
              <a:off x="5516055" y="3955042"/>
              <a:ext cx="3288050" cy="49244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de-DE" sz="1300" dirty="0"/>
                <a:t>Tree height needs to be measured acurately</a:t>
              </a:r>
            </a:p>
            <a:p>
              <a:endParaRPr lang="de-DE" sz="1300" dirty="0"/>
            </a:p>
          </p:txBody>
        </p:sp>
      </p:grpSp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Data Entry</a:t>
            </a:r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Height</a:t>
            </a:r>
          </a:p>
        </p:txBody>
      </p:sp>
    </p:spTree>
    <p:extLst>
      <p:ext uri="{BB962C8B-B14F-4D97-AF65-F5344CB8AC3E}">
        <p14:creationId xmlns:p14="http://schemas.microsoft.com/office/powerpoint/2010/main" val="312146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Data Entry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Stem</a:t>
            </a:r>
            <a:r>
              <a:rPr lang="de-DE" dirty="0"/>
              <a:t> </a:t>
            </a:r>
            <a:r>
              <a:rPr lang="de-DE" dirty="0" err="1"/>
              <a:t>Geometry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4860002" y="3140998"/>
            <a:ext cx="3322656" cy="2627759"/>
            <a:chOff x="4860002" y="3140998"/>
            <a:chExt cx="3322656" cy="262775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800" y="3140998"/>
              <a:ext cx="3300858" cy="26277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2" name="Textfeld 1"/>
            <p:cNvSpPr txBox="1"/>
            <p:nvPr/>
          </p:nvSpPr>
          <p:spPr>
            <a:xfrm>
              <a:off x="6028225" y="3398604"/>
              <a:ext cx="1008007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de-DE" dirty="0"/>
                <a:t>146 cm</a:t>
              </a:r>
            </a:p>
          </p:txBody>
        </p:sp>
        <p:sp useBgFill="1">
          <p:nvSpPr>
            <p:cNvPr id="8" name="Textfeld 7"/>
            <p:cNvSpPr txBox="1"/>
            <p:nvPr/>
          </p:nvSpPr>
          <p:spPr>
            <a:xfrm rot="16200000">
              <a:off x="4540664" y="4501158"/>
              <a:ext cx="1008007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de-DE" dirty="0"/>
                <a:t>110 cm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3" y="1700988"/>
            <a:ext cx="3168022" cy="1610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69" y="1720568"/>
            <a:ext cx="3024475" cy="4159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1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593" y="1734724"/>
            <a:ext cx="2659011" cy="4145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94102" y="2658304"/>
            <a:ext cx="2124590" cy="156966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0" tIns="0" rIns="0" rtlCol="0">
            <a:spAutoFit/>
          </a:bodyPr>
          <a:lstStyle/>
          <a:p>
            <a:pPr algn="just"/>
            <a:r>
              <a:rPr lang="de-DE" sz="1600" dirty="0">
                <a:latin typeface="Myriad Pro Light" panose="020B0603030403020204" pitchFamily="34" charset="0"/>
              </a:rPr>
              <a:t>The wind </a:t>
            </a:r>
            <a:r>
              <a:rPr lang="de-DE" sz="1600" dirty="0" err="1">
                <a:latin typeface="Myriad Pro Light" panose="020B0603030403020204" pitchFamily="34" charset="0"/>
              </a:rPr>
              <a:t>resistance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of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tree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crowns</a:t>
            </a:r>
            <a:r>
              <a:rPr lang="de-DE" sz="1600" dirty="0">
                <a:latin typeface="Myriad Pro Light" panose="020B0603030403020204" pitchFamily="34" charset="0"/>
              </a:rPr>
              <a:t> can either be obtained from a lookup </a:t>
            </a:r>
            <a:r>
              <a:rPr lang="de-DE" sz="1600" dirty="0" err="1">
                <a:latin typeface="Myriad Pro Light" panose="020B0603030403020204" pitchFamily="34" charset="0"/>
              </a:rPr>
              <a:t>table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or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be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entered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individually</a:t>
            </a:r>
            <a:r>
              <a:rPr lang="de-DE" sz="1600" dirty="0">
                <a:latin typeface="Myriad Pro Light" panose="020B0603030403020204" pitchFamily="34" charset="0"/>
              </a:rPr>
              <a:t>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69" y="1720568"/>
            <a:ext cx="3024475" cy="4159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801" y="1720568"/>
            <a:ext cx="3646596" cy="51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Data Entry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Drag </a:t>
            </a:r>
            <a:r>
              <a:rPr lang="de-DE" dirty="0" err="1">
                <a:latin typeface="Myriad Pro Light" panose="020B0603030403020204" pitchFamily="34" charset="0"/>
              </a:rPr>
              <a:t>Coefficient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of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Tree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Crown</a:t>
            </a:r>
            <a:endParaRPr lang="de-DE" dirty="0">
              <a:latin typeface="Myriad Pro Light" panose="020B0603030403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7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26781" y="1734724"/>
            <a:ext cx="1728012" cy="2215991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de-DE" sz="1600" dirty="0">
                <a:latin typeface="Myriad Pro Light" panose="020B0603030403020204" pitchFamily="34" charset="0"/>
              </a:rPr>
              <a:t>Published data of material  proper-</a:t>
            </a:r>
            <a:r>
              <a:rPr lang="de-DE" sz="1600" dirty="0" err="1">
                <a:latin typeface="Myriad Pro Light" panose="020B0603030403020204" pitchFamily="34" charset="0"/>
              </a:rPr>
              <a:t>ties</a:t>
            </a:r>
            <a:r>
              <a:rPr lang="de-DE" sz="1600" dirty="0">
                <a:latin typeface="Myriad Pro Light" panose="020B0603030403020204" pitchFamily="34" charset="0"/>
              </a:rPr>
              <a:t> of </a:t>
            </a:r>
            <a:r>
              <a:rPr lang="de-DE" sz="1600" dirty="0" err="1">
                <a:latin typeface="Myriad Pro Light" panose="020B0603030403020204" pitchFamily="34" charset="0"/>
              </a:rPr>
              <a:t>green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wood</a:t>
            </a:r>
            <a:r>
              <a:rPr lang="de-DE" sz="1600" dirty="0">
                <a:latin typeface="Myriad Pro Light" panose="020B0603030403020204" pitchFamily="34" charset="0"/>
              </a:rPr>
              <a:t>  </a:t>
            </a:r>
            <a:r>
              <a:rPr lang="de-DE" sz="1600" dirty="0" err="1">
                <a:latin typeface="Myriad Pro Light" panose="020B0603030403020204" pitchFamily="34" charset="0"/>
              </a:rPr>
              <a:t>can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be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picked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from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lookup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tables</a:t>
            </a:r>
            <a:r>
              <a:rPr lang="de-DE" sz="1600" dirty="0">
                <a:latin typeface="Myriad Pro Light" panose="020B0603030403020204" pitchFamily="34" charset="0"/>
              </a:rPr>
              <a:t>.</a:t>
            </a:r>
          </a:p>
          <a:p>
            <a:pPr algn="just"/>
            <a:endParaRPr lang="de-DE" sz="1600" dirty="0">
              <a:latin typeface="Myriad Pro Light" panose="020B0603030403020204" pitchFamily="34" charset="0"/>
            </a:endParaRPr>
          </a:p>
          <a:p>
            <a:pPr algn="just"/>
            <a:r>
              <a:rPr lang="de-DE" sz="1600" dirty="0">
                <a:latin typeface="Myriad Pro Light" panose="020B0603030403020204" pitchFamily="34" charset="0"/>
              </a:rPr>
              <a:t>Individual </a:t>
            </a:r>
            <a:r>
              <a:rPr lang="de-DE" sz="1600" dirty="0" err="1">
                <a:latin typeface="Myriad Pro Light" panose="020B0603030403020204" pitchFamily="34" charset="0"/>
              </a:rPr>
              <a:t>values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can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be</a:t>
            </a:r>
            <a:r>
              <a:rPr lang="de-DE" sz="1600" dirty="0">
                <a:latin typeface="Myriad Pro Light" panose="020B0603030403020204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</a:rPr>
              <a:t>entered</a:t>
            </a:r>
            <a:r>
              <a:rPr lang="de-DE" sz="1600" dirty="0">
                <a:latin typeface="Myriad Pro Light" panose="020B0603030403020204" pitchFamily="34" charset="0"/>
              </a:rPr>
              <a:t>.</a:t>
            </a:r>
          </a:p>
        </p:txBody>
      </p:sp>
      <p:pic>
        <p:nvPicPr>
          <p:cNvPr id="13" name="Picture 12" descr="BRU3"/>
          <p:cNvPicPr/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56" y="1734724"/>
            <a:ext cx="3023735" cy="4142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6638" y="1723387"/>
            <a:ext cx="3567385" cy="546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48244" y="2362991"/>
            <a:ext cx="3567385" cy="2524168"/>
            <a:chOff x="5508104" y="2925861"/>
            <a:chExt cx="3162300" cy="20193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2925861"/>
              <a:ext cx="3162300" cy="2019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381808" y="2925861"/>
              <a:ext cx="1625766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700" dirty="0"/>
                <a:t>Compr. strength of green wood  [MPa]</a:t>
              </a:r>
            </a:p>
          </p:txBody>
        </p:sp>
      </p:grp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Data Entry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>
                <a:latin typeface="Myriad Pro Light" panose="020B0603030403020204" pitchFamily="34" charset="0"/>
              </a:rPr>
              <a:t>Compressive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Strength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of</a:t>
            </a:r>
            <a:r>
              <a:rPr lang="de-DE" dirty="0">
                <a:latin typeface="Myriad Pro Light" panose="020B0603030403020204" pitchFamily="34" charset="0"/>
              </a:rPr>
              <a:t> Green Wood</a:t>
            </a:r>
          </a:p>
        </p:txBody>
      </p:sp>
    </p:spTree>
    <p:extLst>
      <p:ext uri="{BB962C8B-B14F-4D97-AF65-F5344CB8AC3E}">
        <p14:creationId xmlns:p14="http://schemas.microsoft.com/office/powerpoint/2010/main" val="210123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572000" y="2495886"/>
            <a:ext cx="3790227" cy="2762696"/>
            <a:chOff x="-139741" y="6350"/>
            <a:chExt cx="8318064" cy="5690468"/>
          </a:xfrm>
        </p:grpSpPr>
        <p:sp>
          <p:nvSpPr>
            <p:cNvPr id="20" name="Text Box 4"/>
            <p:cNvSpPr txBox="1">
              <a:spLocks noChangeAspect="1" noChangeArrowheads="1"/>
            </p:cNvSpPr>
            <p:nvPr/>
          </p:nvSpPr>
          <p:spPr bwMode="auto">
            <a:xfrm>
              <a:off x="3730626" y="6350"/>
              <a:ext cx="2952751" cy="787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Aft>
                  <a:spcPts val="0"/>
                </a:spcAft>
              </a:pPr>
              <a:r>
                <a:rPr lang="de-DE" sz="1000" b="1" kern="1200" dirty="0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250 kNm</a:t>
              </a:r>
              <a:endParaRPr lang="de-DE" sz="1200" dirty="0">
                <a:effectLst/>
                <a:latin typeface="Myriad Pro Light" panose="020B0603030403020204" pitchFamily="34" charset="0"/>
                <a:ea typeface="Times New Roman"/>
              </a:endParaRPr>
            </a:p>
            <a:p>
              <a:pPr algn="ctr" fontAlgn="base">
                <a:spcAft>
                  <a:spcPts val="0"/>
                </a:spcAft>
              </a:pPr>
              <a:r>
                <a:rPr lang="de-DE" sz="700" b="1" kern="1200" dirty="0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Wind Load</a:t>
              </a:r>
              <a:endParaRPr lang="de-DE" sz="1200" dirty="0">
                <a:effectLst/>
                <a:latin typeface="Myriad Pro Light" panose="020B0603030403020204" pitchFamily="34" charset="0"/>
                <a:ea typeface="Times New Roman"/>
              </a:endParaRPr>
            </a:p>
          </p:txBody>
        </p:sp>
        <p:sp>
          <p:nvSpPr>
            <p:cNvPr id="21" name="Text Box 7"/>
            <p:cNvSpPr txBox="1">
              <a:spLocks noChangeAspect="1" noChangeArrowheads="1"/>
            </p:cNvSpPr>
            <p:nvPr/>
          </p:nvSpPr>
          <p:spPr bwMode="auto">
            <a:xfrm>
              <a:off x="131763" y="7938"/>
              <a:ext cx="2952751" cy="7874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Aft>
                  <a:spcPts val="0"/>
                </a:spcAft>
              </a:pPr>
              <a:r>
                <a:rPr lang="de-DE" sz="1000" b="1" kern="1200" dirty="0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500 kNm</a:t>
              </a:r>
              <a:endParaRPr lang="de-DE" sz="1200" dirty="0">
                <a:effectLst/>
                <a:latin typeface="Myriad Pro Light" panose="020B0603030403020204" pitchFamily="34" charset="0"/>
                <a:ea typeface="Times New Roman"/>
              </a:endParaRPr>
            </a:p>
            <a:p>
              <a:pPr algn="ctr" fontAlgn="base">
                <a:spcAft>
                  <a:spcPts val="0"/>
                </a:spcAft>
              </a:pPr>
              <a:r>
                <a:rPr lang="de-DE" sz="700" b="1" kern="1200" dirty="0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Capacity</a:t>
              </a:r>
              <a:endParaRPr lang="de-DE" sz="1200" dirty="0">
                <a:effectLst/>
                <a:latin typeface="Myriad Pro Light" panose="020B0603030403020204" pitchFamily="34" charset="0"/>
                <a:ea typeface="Times New Roman"/>
              </a:endParaRPr>
            </a:p>
          </p:txBody>
        </p:sp>
        <p:sp>
          <p:nvSpPr>
            <p:cNvPr id="22" name="Text Box 8"/>
            <p:cNvSpPr txBox="1">
              <a:spLocks noChangeAspect="1" noChangeArrowheads="1"/>
            </p:cNvSpPr>
            <p:nvPr/>
          </p:nvSpPr>
          <p:spPr bwMode="auto">
            <a:xfrm flipH="1">
              <a:off x="-45665" y="4762997"/>
              <a:ext cx="6344134" cy="933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pPr algn="ctr" eaLnBrk="0" fontAlgn="base" hangingPunct="0">
                <a:spcBef>
                  <a:spcPts val="1200"/>
                </a:spcBef>
                <a:spcAft>
                  <a:spcPts val="0"/>
                </a:spcAft>
              </a:pPr>
              <a:r>
                <a:rPr lang="de-DE" sz="1000" kern="1200" dirty="0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           </a:t>
              </a:r>
              <a:r>
                <a:rPr lang="de-DE" sz="1000" kern="1200" dirty="0" err="1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Factor</a:t>
              </a:r>
              <a:r>
                <a:rPr lang="de-DE" sz="1000" kern="1200" dirty="0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 </a:t>
              </a:r>
              <a:r>
                <a:rPr lang="de-DE" sz="1000" kern="1200" dirty="0" err="1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of</a:t>
              </a:r>
              <a:r>
                <a:rPr lang="de-DE" sz="1000" kern="1200" dirty="0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 </a:t>
              </a:r>
              <a:r>
                <a:rPr lang="de-DE" sz="1000" kern="1200" dirty="0" err="1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safety</a:t>
              </a:r>
              <a:r>
                <a:rPr lang="de-DE" sz="1000" kern="1200" dirty="0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  2</a:t>
              </a:r>
              <a:endParaRPr lang="de-DE" sz="1200" dirty="0">
                <a:effectLst/>
                <a:latin typeface="Myriad Pro Light" panose="020B0603030403020204" pitchFamily="34" charset="0"/>
                <a:ea typeface="Times New Roman"/>
              </a:endParaRPr>
            </a:p>
          </p:txBody>
        </p:sp>
        <p:pic>
          <p:nvPicPr>
            <p:cNvPr id="23" name="Picture 22" descr="TC_Waage_3"/>
            <p:cNvPicPr preferRelativeResize="0"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2870200"/>
              <a:ext cx="2652713" cy="1511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905501" y="990560"/>
              <a:ext cx="2290763" cy="2584452"/>
              <a:chOff x="904875" y="1258718"/>
              <a:chExt cx="1443" cy="1628"/>
            </a:xfrm>
          </p:grpSpPr>
          <p:sp>
            <p:nvSpPr>
              <p:cNvPr id="30" name="Text Box 12"/>
              <p:cNvSpPr txBox="1">
                <a:spLocks noChangeArrowheads="1"/>
              </p:cNvSpPr>
              <p:nvPr/>
            </p:nvSpPr>
            <p:spPr bwMode="auto">
              <a:xfrm flipH="1">
                <a:off x="904875" y="1258718"/>
                <a:ext cx="817" cy="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noAutofit/>
              </a:bodyPr>
              <a:lstStyle/>
              <a:p>
                <a:pPr algn="ctr" eaLnBrk="0" fontAlgn="base" hangingPunct="0">
                  <a:spcAft>
                    <a:spcPts val="0"/>
                  </a:spcAft>
                </a:pPr>
                <a:r>
                  <a:rPr lang="de-DE" sz="900" kern="1200" dirty="0">
                    <a:effectLst/>
                    <a:latin typeface="Myriad Pro Light" panose="020B0603030403020204" pitchFamily="34" charset="0"/>
                    <a:ea typeface="Times New Roman"/>
                    <a:cs typeface="Times New Roman"/>
                  </a:rPr>
                  <a:t>Tree</a:t>
                </a:r>
                <a:endParaRPr lang="de-DE" sz="1200" dirty="0">
                  <a:effectLst/>
                  <a:latin typeface="Myriad Pro Light" panose="020B0603030403020204" pitchFamily="34" charset="0"/>
                  <a:ea typeface="Times New Roman"/>
                </a:endParaRPr>
              </a:p>
            </p:txBody>
          </p:sp>
          <p:pic>
            <p:nvPicPr>
              <p:cNvPr id="31" name="Picture 30" descr="TC_Waage_1"/>
              <p:cNvPicPr preferRelativeResize="0"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05460" y="1258888"/>
                <a:ext cx="858" cy="14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 descr="TC_Waage_2"/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911" y="1217614"/>
              <a:ext cx="3781426" cy="15414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15"/>
            <p:cNvSpPr txBox="1">
              <a:spLocks noChangeAspect="1" noChangeArrowheads="1"/>
            </p:cNvSpPr>
            <p:nvPr/>
          </p:nvSpPr>
          <p:spPr bwMode="auto">
            <a:xfrm flipH="1">
              <a:off x="3874002" y="929180"/>
              <a:ext cx="1861480" cy="1005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pPr algn="ctr" eaLnBrk="0" fontAlgn="base" hangingPunct="0">
                <a:spcBef>
                  <a:spcPts val="1440"/>
                </a:spcBef>
                <a:spcAft>
                  <a:spcPts val="0"/>
                </a:spcAft>
              </a:pPr>
              <a:r>
                <a:rPr lang="de-DE" sz="900" kern="1200" dirty="0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Wind load</a:t>
              </a:r>
              <a:endParaRPr lang="de-DE" sz="1200" dirty="0">
                <a:effectLst/>
                <a:latin typeface="Myriad Pro Light" panose="020B0603030403020204" pitchFamily="34" charset="0"/>
                <a:ea typeface="Times New Roman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-139741" y="3513784"/>
              <a:ext cx="2244340" cy="1520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171450" indent="-171450" eaLnBrk="0" fontAlgn="base" hangingPunct="0">
                <a:spcBef>
                  <a:spcPts val="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800" kern="1200" dirty="0">
                  <a:effectLst/>
                  <a:latin typeface="Myriad Pro Light" panose="020B0603030403020204" pitchFamily="34" charset="0"/>
                  <a:ea typeface="Times New Roman"/>
                </a:rPr>
                <a:t>Stem diameter</a:t>
              </a:r>
              <a:endParaRPr lang="de-DE" sz="800" dirty="0">
                <a:effectLst/>
                <a:latin typeface="Myriad Pro Light" panose="020B0603030403020204" pitchFamily="34" charset="0"/>
                <a:ea typeface="Times New Roman"/>
              </a:endParaRPr>
            </a:p>
            <a:p>
              <a:pPr marL="171450" indent="-171450" eaLnBrk="0" fontAlgn="base" hangingPunct="0">
                <a:spcBef>
                  <a:spcPts val="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800" kern="1200" dirty="0">
                  <a:effectLst/>
                  <a:latin typeface="Myriad Pro Light" panose="020B0603030403020204" pitchFamily="34" charset="0"/>
                  <a:ea typeface="Times New Roman"/>
                </a:rPr>
                <a:t>Wood strength</a:t>
              </a:r>
            </a:p>
            <a:p>
              <a:pPr marL="171450" indent="-171450" eaLnBrk="0" fontAlgn="base" hangingPunct="0">
                <a:spcBef>
                  <a:spcPts val="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800" kern="1200" dirty="0">
                  <a:effectLst/>
                  <a:latin typeface="Myriad Pro Light" panose="020B0603030403020204" pitchFamily="34" charset="0"/>
                  <a:ea typeface="Times New Roman"/>
                </a:rPr>
                <a:t>Anchorage of roots</a:t>
              </a:r>
            </a:p>
            <a:p>
              <a:pPr marL="171450" indent="-171450" eaLnBrk="0" fontAlgn="base" hangingPunct="0">
                <a:spcBef>
                  <a:spcPts val="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800" kern="1200" dirty="0">
                  <a:effectLst/>
                  <a:latin typeface="Myriad Pro Light" panose="020B0603030403020204" pitchFamily="34" charset="0"/>
                  <a:ea typeface="Times New Roman"/>
                </a:rPr>
                <a:t>Structural Deficits</a:t>
              </a:r>
              <a:endParaRPr lang="de-DE" sz="800" dirty="0">
                <a:effectLst/>
                <a:latin typeface="Myriad Pro Light" panose="020B0603030403020204" pitchFamily="34" charset="0"/>
                <a:ea typeface="Times New Roman"/>
              </a:endParaRPr>
            </a:p>
          </p:txBody>
        </p:sp>
        <p:sp>
          <p:nvSpPr>
            <p:cNvPr id="28" name="Text Box 18"/>
            <p:cNvSpPr txBox="1">
              <a:spLocks noChangeArrowheads="1"/>
            </p:cNvSpPr>
            <p:nvPr/>
          </p:nvSpPr>
          <p:spPr bwMode="auto">
            <a:xfrm>
              <a:off x="4876666" y="3342748"/>
              <a:ext cx="3301657" cy="1420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pPr marL="342900" indent="-342900" eaLnBrk="0" fontAlgn="base" hangingPunct="0">
                <a:spcBef>
                  <a:spcPts val="200"/>
                </a:spcBef>
                <a:buFont typeface="Times New Roman"/>
                <a:buChar char="•"/>
                <a:tabLst>
                  <a:tab pos="90170" algn="l"/>
                </a:tabLst>
              </a:pPr>
              <a:r>
                <a:rPr lang="de-DE" sz="800" dirty="0">
                  <a:latin typeface="Myriad Pro Light" panose="020B0603030403020204" pitchFamily="34" charset="0"/>
                  <a:ea typeface="Times New Roman"/>
                  <a:cs typeface="Times New Roman"/>
                </a:rPr>
                <a:t>Location</a:t>
              </a:r>
            </a:p>
            <a:p>
              <a:pPr marL="342900" indent="-342900" eaLnBrk="0" fontAlgn="base" hangingPunct="0">
                <a:spcBef>
                  <a:spcPts val="200"/>
                </a:spcBef>
                <a:buFont typeface="Times New Roman"/>
                <a:buChar char="•"/>
                <a:tabLst>
                  <a:tab pos="90170" algn="l"/>
                </a:tabLst>
              </a:pPr>
              <a:r>
                <a:rPr lang="de-DE" sz="800" kern="1200" dirty="0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Tree height</a:t>
              </a:r>
            </a:p>
            <a:p>
              <a:pPr marL="342900" indent="-342900" eaLnBrk="0" fontAlgn="base" hangingPunct="0">
                <a:spcBef>
                  <a:spcPts val="200"/>
                </a:spcBef>
                <a:buFont typeface="Times New Roman"/>
                <a:buChar char="•"/>
                <a:tabLst>
                  <a:tab pos="90170" algn="l"/>
                </a:tabLst>
              </a:pPr>
              <a:r>
                <a:rPr lang="de-DE" sz="800" kern="1200" dirty="0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Wind resistance</a:t>
              </a:r>
            </a:p>
            <a:p>
              <a:pPr marL="342900" indent="-342900" eaLnBrk="0" fontAlgn="base" hangingPunct="0">
                <a:spcBef>
                  <a:spcPts val="200"/>
                </a:spcBef>
                <a:buFont typeface="Times New Roman"/>
                <a:buChar char="•"/>
                <a:tabLst>
                  <a:tab pos="90170" algn="l"/>
                </a:tabLst>
              </a:pPr>
              <a:r>
                <a:rPr lang="de-DE" sz="800" kern="1200" dirty="0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Crown area</a:t>
              </a:r>
              <a:endParaRPr lang="de-DE" sz="800" dirty="0">
                <a:effectLst/>
                <a:latin typeface="Myriad Pro Light" panose="020B0603030403020204" pitchFamily="34" charset="0"/>
                <a:ea typeface="Times New Roman"/>
              </a:endParaRPr>
            </a:p>
            <a:p>
              <a:pPr marL="342900" lvl="0" indent="-342900" eaLnBrk="0" fontAlgn="base" hangingPunct="0">
                <a:spcBef>
                  <a:spcPts val="200"/>
                </a:spcBef>
                <a:spcAft>
                  <a:spcPts val="0"/>
                </a:spcAft>
                <a:buFont typeface="Times New Roman"/>
                <a:buChar char="•"/>
                <a:tabLst>
                  <a:tab pos="90170" algn="l"/>
                </a:tabLst>
              </a:pPr>
              <a:r>
                <a:rPr lang="de-DE" sz="800" kern="1200" dirty="0">
                  <a:effectLst/>
                  <a:latin typeface="Myriad Pro Light" panose="020B0603030403020204" pitchFamily="34" charset="0"/>
                  <a:ea typeface="Times New Roman"/>
                  <a:cs typeface="Times New Roman"/>
                </a:rPr>
                <a:t>Dampening effects</a:t>
              </a:r>
              <a:endParaRPr lang="de-DE" sz="800" dirty="0">
                <a:effectLst/>
                <a:latin typeface="Myriad Pro Light" panose="020B0603030403020204" pitchFamily="34" charset="0"/>
                <a:ea typeface="Times New Roman"/>
              </a:endParaRPr>
            </a:p>
          </p:txBody>
        </p:sp>
      </p:grpSp>
      <p:sp>
        <p:nvSpPr>
          <p:cNvPr id="17" name="Text Box 29"/>
          <p:cNvSpPr txBox="1"/>
          <p:nvPr/>
        </p:nvSpPr>
        <p:spPr>
          <a:xfrm>
            <a:off x="4093796" y="5231687"/>
            <a:ext cx="4942235" cy="50132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Expression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of</a:t>
            </a: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how</a:t>
            </a: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much</a:t>
            </a: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stronger</a:t>
            </a: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 a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tree</a:t>
            </a: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is</a:t>
            </a: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than</a:t>
            </a: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it</a:t>
            </a: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needs</a:t>
            </a: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to</a:t>
            </a: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be</a:t>
            </a: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for</a:t>
            </a: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 an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intended</a:t>
            </a:r>
            <a:r>
              <a:rPr lang="de-DE" sz="1400" dirty="0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 </a:t>
            </a:r>
            <a:r>
              <a:rPr lang="de-DE" sz="1400" dirty="0" err="1">
                <a:solidFill>
                  <a:schemeClr val="tx1"/>
                </a:solidFill>
                <a:effectLst/>
                <a:latin typeface="Myriad Pro Light" panose="020B0603030403020204" pitchFamily="34" charset="0"/>
                <a:ea typeface="Calibri"/>
                <a:cs typeface="Times New Roman"/>
              </a:rPr>
              <a:t>load</a:t>
            </a:r>
            <a:endParaRPr lang="de-DE" sz="1400" dirty="0">
              <a:solidFill>
                <a:schemeClr val="tx1"/>
              </a:solidFill>
              <a:effectLst/>
              <a:latin typeface="Myriad Pro Light" panose="020B0603030403020204" pitchFamily="34" charset="0"/>
              <a:ea typeface="Calibri"/>
              <a:cs typeface="Times New Roman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70" y="1735660"/>
            <a:ext cx="3003206" cy="4130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753" y="1728037"/>
            <a:ext cx="3567325" cy="576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Data Entry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Factor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Safety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71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65099" y="2083557"/>
            <a:ext cx="3269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Myriad Pro Light" panose="020B0603030403020204" pitchFamily="34" charset="0"/>
              </a:rPr>
              <a:t>Wind zones acc. </a:t>
            </a:r>
            <a:r>
              <a:rPr lang="de-DE" dirty="0" err="1">
                <a:latin typeface="Myriad Pro Light" panose="020B0603030403020204" pitchFamily="34" charset="0"/>
              </a:rPr>
              <a:t>to</a:t>
            </a:r>
            <a:r>
              <a:rPr lang="de-DE" dirty="0">
                <a:latin typeface="Myriad Pro Light" panose="020B0603030403020204" pitchFamily="34" charset="0"/>
              </a:rPr>
              <a:t> EN 1991-1-4</a:t>
            </a:r>
          </a:p>
        </p:txBody>
      </p:sp>
      <p:sp>
        <p:nvSpPr>
          <p:cNvPr id="16" name="Text Box 29"/>
          <p:cNvSpPr txBox="1"/>
          <p:nvPr/>
        </p:nvSpPr>
        <p:spPr>
          <a:xfrm>
            <a:off x="4588990" y="5157012"/>
            <a:ext cx="4735043" cy="86400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600" dirty="0" err="1">
                <a:solidFill>
                  <a:schemeClr val="tx1"/>
                </a:solidFill>
                <a:effectLst/>
                <a:ea typeface="Calibri"/>
                <a:cs typeface="Times New Roman"/>
              </a:rPr>
              <a:t>For</a:t>
            </a:r>
            <a:r>
              <a:rPr lang="de-DE" sz="16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ea typeface="Calibri"/>
                <a:cs typeface="Times New Roman"/>
              </a:rPr>
              <a:t>each</a:t>
            </a:r>
            <a:r>
              <a:rPr lang="de-DE" sz="16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 European </a:t>
            </a:r>
            <a:r>
              <a:rPr lang="de-DE" sz="1600" dirty="0" err="1">
                <a:solidFill>
                  <a:schemeClr val="tx1"/>
                </a:solidFill>
                <a:effectLst/>
                <a:ea typeface="Calibri"/>
                <a:cs typeface="Times New Roman"/>
              </a:rPr>
              <a:t>country</a:t>
            </a:r>
            <a:r>
              <a:rPr lang="de-DE" sz="16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 individual </a:t>
            </a:r>
            <a:r>
              <a:rPr lang="de-DE" sz="1600" dirty="0" err="1">
                <a:solidFill>
                  <a:schemeClr val="tx1"/>
                </a:solidFill>
                <a:effectLst/>
                <a:ea typeface="Calibri"/>
                <a:cs typeface="Times New Roman"/>
              </a:rPr>
              <a:t>norms</a:t>
            </a:r>
            <a:r>
              <a:rPr lang="de-DE" sz="16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ea typeface="Calibri"/>
                <a:cs typeface="Times New Roman"/>
              </a:rPr>
              <a:t>apply</a:t>
            </a:r>
            <a:r>
              <a:rPr lang="de-DE" sz="1600" dirty="0">
                <a:solidFill>
                  <a:schemeClr val="tx1"/>
                </a:solidFill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16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e.g. Germany </a:t>
            </a:r>
            <a:r>
              <a:rPr lang="de-DE" sz="1600" dirty="0" err="1">
                <a:solidFill>
                  <a:schemeClr val="tx1"/>
                </a:solidFill>
                <a:effectLst/>
                <a:ea typeface="Calibri"/>
                <a:cs typeface="Times New Roman"/>
              </a:rPr>
              <a:t>has</a:t>
            </a:r>
            <a:r>
              <a:rPr lang="de-DE" sz="1600" dirty="0">
                <a:solidFill>
                  <a:schemeClr val="tx1"/>
                </a:solidFill>
                <a:effectLst/>
                <a:ea typeface="Calibri"/>
                <a:cs typeface="Times New Roman"/>
              </a:rPr>
              <a:t> 4 </a:t>
            </a:r>
            <a:r>
              <a:rPr lang="de-DE" sz="1600" dirty="0" err="1">
                <a:solidFill>
                  <a:schemeClr val="tx1"/>
                </a:solidFill>
                <a:effectLst/>
                <a:ea typeface="Calibri"/>
                <a:cs typeface="Times New Roman"/>
              </a:rPr>
              <a:t>zones</a:t>
            </a:r>
            <a:endParaRPr lang="de-DE" sz="1600" dirty="0">
              <a:solidFill>
                <a:schemeClr val="tx1"/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69" y="1729407"/>
            <a:ext cx="3024021" cy="4158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upload.wikimedia.org/wikipedia/commons/thumb/2/22/Windzonenkarte.png/300px-Windzonenkart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012" y="2622775"/>
            <a:ext cx="2262711" cy="253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88672"/>
              </p:ext>
            </p:extLst>
          </p:nvPr>
        </p:nvGraphicFramePr>
        <p:xfrm>
          <a:off x="4156987" y="3011477"/>
          <a:ext cx="2016224" cy="1563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6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8300">
                <a:tc rowSpan="3"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Wind zone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Wind</a:t>
                      </a:r>
                      <a:r>
                        <a:rPr lang="de-DE" sz="1100" u="none" strike="noStrike" baseline="0" dirty="0">
                          <a:effectLst/>
                        </a:rPr>
                        <a:t> </a:t>
                      </a:r>
                    </a:p>
                    <a:p>
                      <a:pPr algn="l" fontAlgn="ctr"/>
                      <a:r>
                        <a:rPr lang="de-DE" sz="1100" u="none" strike="noStrike" baseline="0" dirty="0">
                          <a:effectLst/>
                        </a:rPr>
                        <a:t>speed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u="none" strike="noStrike" dirty="0">
                          <a:effectLst/>
                        </a:rPr>
                        <a:t>Wind pressure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(m/s)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(kN/m²)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22,5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0,32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0,39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27,5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0,47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30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effectLst/>
                        </a:rPr>
                        <a:t>0,56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716936"/>
            <a:ext cx="3787800" cy="29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Data Entry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Wind Speed</a:t>
            </a:r>
          </a:p>
        </p:txBody>
      </p:sp>
    </p:spTree>
    <p:extLst>
      <p:ext uri="{BB962C8B-B14F-4D97-AF65-F5344CB8AC3E}">
        <p14:creationId xmlns:p14="http://schemas.microsoft.com/office/powerpoint/2010/main" val="3081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Company </a:t>
            </a:r>
            <a:r>
              <a:rPr lang="pl-PL" dirty="0"/>
              <a:t>Profile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Evaluation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Safety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222" y="1639195"/>
            <a:ext cx="2593727" cy="380581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B93D3DA-F15D-4F18-BD6B-358F21EB8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2" y="1639196"/>
            <a:ext cx="5074422" cy="3805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487" y="2852996"/>
            <a:ext cx="8179878" cy="156269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Data Entry</a:t>
            </a: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10 Basic </a:t>
            </a:r>
            <a:r>
              <a:rPr lang="de-DE" dirty="0" err="1">
                <a:latin typeface="Myriad Pro Light" panose="020B0603030403020204" pitchFamily="34" charset="0"/>
              </a:rPr>
              <a:t>Crown</a:t>
            </a:r>
            <a:r>
              <a:rPr lang="de-DE" dirty="0">
                <a:latin typeface="Myriad Pro Light" panose="020B0603030403020204" pitchFamily="34" charset="0"/>
              </a:rPr>
              <a:t> Shape Patterns</a:t>
            </a:r>
          </a:p>
        </p:txBody>
      </p:sp>
    </p:spTree>
    <p:extLst>
      <p:ext uri="{BB962C8B-B14F-4D97-AF65-F5344CB8AC3E}">
        <p14:creationId xmlns:p14="http://schemas.microsoft.com/office/powerpoint/2010/main" val="129281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8004" y="2671677"/>
            <a:ext cx="3520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Crown shape can be either adjusted with a ruler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swiping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</a:p>
          <a:p>
            <a:pPr algn="just"/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avoid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accidental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adaption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a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small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screen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shape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locked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648" y="1700988"/>
            <a:ext cx="3421531" cy="417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177421" y="1829725"/>
            <a:ext cx="3674574" cy="3833076"/>
          </a:xfrm>
          <a:prstGeom prst="rect">
            <a:avLst/>
          </a:prstGeom>
          <a:blipFill dpi="0" rotWithShape="1">
            <a:blip r:embed="rId3" cstate="print">
              <a:alphaModFix amt="6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Myriad Pro Light" panose="020B0603030403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438" y="1700988"/>
            <a:ext cx="2759571" cy="69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Data Entry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Adapting</a:t>
            </a:r>
            <a:r>
              <a:rPr lang="de-DE" dirty="0"/>
              <a:t> Basic </a:t>
            </a:r>
            <a:r>
              <a:rPr lang="de-DE" dirty="0" err="1"/>
              <a:t>Tree</a:t>
            </a:r>
            <a:r>
              <a:rPr lang="de-DE" dirty="0"/>
              <a:t> Crown Pattern</a:t>
            </a:r>
            <a:r>
              <a:rPr lang="pl-PL" dirty="0"/>
              <a:t>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49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5364088" y="2490359"/>
            <a:ext cx="3528386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de-DE" sz="1600" dirty="0"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The wind pressure is influended by wind speed and the mass of the air.</a:t>
            </a:r>
          </a:p>
          <a:p>
            <a:pPr algn="just"/>
            <a:endParaRPr lang="de-DE" sz="1600" dirty="0">
              <a:latin typeface="Myriad Pro Light" panose="020B0603030403020204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de-DE" sz="1600" dirty="0"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The roughness </a:t>
            </a:r>
            <a:r>
              <a:rPr lang="de-DE" sz="1600" dirty="0" err="1"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sz="1600" dirty="0"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de-DE" sz="1600" dirty="0"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dirty="0" err="1"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terrain´s</a:t>
            </a:r>
            <a:r>
              <a:rPr lang="de-DE" sz="1600" dirty="0"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 surface influences the wind speed in the boundary layer.</a:t>
            </a:r>
          </a:p>
          <a:p>
            <a:pPr algn="just"/>
            <a:endParaRPr lang="de-DE" sz="1600" dirty="0">
              <a:latin typeface="Myriad Pro Light" panose="020B0603030403020204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de-DE" sz="1600" dirty="0"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Trees are often better wind protected in urban settings with multi story buildings.</a:t>
            </a:r>
          </a:p>
          <a:p>
            <a:pPr algn="just"/>
            <a:endParaRPr lang="de-DE" sz="1600" dirty="0">
              <a:latin typeface="Myriad Pro Light" panose="020B0603030403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184" y="1914295"/>
            <a:ext cx="16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 pressure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3" y="1735395"/>
            <a:ext cx="4736549" cy="385362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40" y="1716935"/>
            <a:ext cx="4793559" cy="38720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69" y="1716934"/>
            <a:ext cx="4793130" cy="387173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16" y="1716586"/>
            <a:ext cx="4782617" cy="387208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Data Entry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</a:t>
            </a:r>
            <a:r>
              <a:rPr lang="de-DE" dirty="0" err="1">
                <a:latin typeface="Myriad Pro Light" panose="020B06030304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Roughnes</a:t>
            </a:r>
            <a:r>
              <a:rPr lang="pl-PL" dirty="0">
                <a:latin typeface="Myriad Pro Light" panose="020B06030304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de-DE" dirty="0">
              <a:latin typeface="Myriad Pro Light" panose="020B06030304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2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93" y="995333"/>
            <a:ext cx="3960440" cy="41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716" y="1790700"/>
            <a:ext cx="6188519" cy="3942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>
                <a:latin typeface="Myriad Pro Light" panose="020B0603030403020204" pitchFamily="34" charset="0"/>
              </a:rPr>
              <a:t>Calculate</a:t>
            </a:r>
            <a:r>
              <a:rPr lang="de-DE" dirty="0">
                <a:latin typeface="Myriad Pro Light" panose="020B0603030403020204" pitchFamily="34" charset="0"/>
              </a:rPr>
              <a:t> Button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Running a </a:t>
            </a:r>
            <a:r>
              <a:rPr lang="de-DE" dirty="0" err="1">
                <a:latin typeface="Myriad Pro Light" panose="020B0603030403020204" pitchFamily="34" charset="0"/>
              </a:rPr>
              <a:t>Calculation</a:t>
            </a:r>
            <a:endParaRPr lang="de-DE" dirty="0">
              <a:latin typeface="Myriad Pro Light" panose="020B0603030403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876016" y="2132991"/>
            <a:ext cx="18720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2400" dirty="0" err="1">
                <a:latin typeface="Myriad Pro Light" panose="020B0603030403020204" pitchFamily="34" charset="0"/>
              </a:rPr>
              <a:t>Cost</a:t>
            </a:r>
            <a:r>
              <a:rPr lang="de-DE" sz="2400" dirty="0">
                <a:latin typeface="Myriad Pro Light" panose="020B0603030403020204" pitchFamily="34" charset="0"/>
              </a:rPr>
              <a:t>: 1 </a:t>
            </a:r>
            <a:r>
              <a:rPr lang="de-DE" sz="2400" dirty="0" err="1">
                <a:latin typeface="Myriad Pro Light" panose="020B0603030403020204" pitchFamily="34" charset="0"/>
              </a:rPr>
              <a:t>Calc</a:t>
            </a:r>
            <a:endParaRPr lang="de-DE" sz="2400" dirty="0">
              <a:latin typeface="Myriad Pro Light" panose="020B0603030403020204" pitchFamily="34" charset="0"/>
            </a:endParaRPr>
          </a:p>
          <a:p>
            <a:pPr>
              <a:lnSpc>
                <a:spcPct val="200000"/>
              </a:lnSpc>
            </a:pPr>
            <a:r>
              <a:rPr lang="de-DE" sz="2400" dirty="0">
                <a:latin typeface="Myriad Pro Light" panose="020B0603030403020204" pitchFamily="34" charset="0"/>
              </a:rPr>
              <a:t>1,85-2,49 €</a:t>
            </a:r>
          </a:p>
          <a:p>
            <a:pPr>
              <a:lnSpc>
                <a:spcPct val="200000"/>
              </a:lnSpc>
            </a:pPr>
            <a:r>
              <a:rPr lang="de-DE" sz="2400" dirty="0">
                <a:latin typeface="Myriad Pro Light" panose="020B0603030403020204" pitchFamily="34" charset="0"/>
              </a:rPr>
              <a:t>8-10,7 </a:t>
            </a:r>
            <a:r>
              <a:rPr lang="de-DE" sz="2400" dirty="0" err="1">
                <a:latin typeface="Myriad Pro Light" panose="020B0603030403020204" pitchFamily="34" charset="0"/>
              </a:rPr>
              <a:t>Zł</a:t>
            </a:r>
            <a:endParaRPr lang="de-DE" sz="2400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1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11560" y="2238836"/>
            <a:ext cx="720080" cy="2218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009" y="1741382"/>
            <a:ext cx="3058811" cy="41418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>
                <a:latin typeface="Myriad Pro Light" panose="020B0603030403020204" pitchFamily="34" charset="0"/>
              </a:rPr>
              <a:t>Results</a:t>
            </a:r>
            <a:endParaRPr lang="de-DE" dirty="0">
              <a:latin typeface="Myriad Pro Light" panose="020B0603030403020204" pitchFamily="34" charset="0"/>
            </a:endParaRP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yriad Pro Light" panose="020B0603030403020204" pitchFamily="34" charset="0"/>
              </a:rPr>
              <a:t>Basic </a:t>
            </a:r>
            <a:r>
              <a:rPr lang="de-DE" dirty="0" err="1">
                <a:latin typeface="Myriad Pro Light" panose="020B0603030403020204" pitchFamily="34" charset="0"/>
              </a:rPr>
              <a:t>Safety</a:t>
            </a:r>
            <a:r>
              <a:rPr lang="de-DE" dirty="0">
                <a:latin typeface="Myriad Pro Light" panose="020B0603030403020204" pitchFamily="34" charset="0"/>
              </a:rPr>
              <a:t>, Residual Wall, Magnitude </a:t>
            </a:r>
            <a:r>
              <a:rPr lang="de-DE" dirty="0" err="1">
                <a:latin typeface="Myriad Pro Light" panose="020B0603030403020204" pitchFamily="34" charset="0"/>
              </a:rPr>
              <a:t>of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Decay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Extent</a:t>
            </a:r>
            <a:endParaRPr lang="de-DE" dirty="0">
              <a:latin typeface="Myriad Pro Light" panose="020B0603030403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78" y="1700988"/>
            <a:ext cx="2738690" cy="4176502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1115976" y="3254444"/>
            <a:ext cx="1890049" cy="2494075"/>
            <a:chOff x="1115976" y="3254444"/>
            <a:chExt cx="1890049" cy="2494075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977" y="3254444"/>
              <a:ext cx="1638733" cy="1112283"/>
            </a:xfrm>
            <a:prstGeom prst="rect">
              <a:avLst/>
            </a:prstGeom>
          </p:spPr>
        </p:pic>
        <p:pic>
          <p:nvPicPr>
            <p:cNvPr id="4102" name="Picture 6"/>
            <p:cNvPicPr>
              <a:picLocks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624" t="6933" r="2386" b="25678"/>
            <a:stretch/>
          </p:blipFill>
          <p:spPr bwMode="auto">
            <a:xfrm>
              <a:off x="1235097" y="4632474"/>
              <a:ext cx="1770928" cy="19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976" y="5467529"/>
              <a:ext cx="614367" cy="280990"/>
            </a:xfrm>
            <a:prstGeom prst="rect">
              <a:avLst/>
            </a:prstGeom>
          </p:spPr>
        </p:pic>
      </p:grpSp>
      <p:sp>
        <p:nvSpPr>
          <p:cNvPr id="17" name="Textfeld 16"/>
          <p:cNvSpPr txBox="1"/>
          <p:nvPr/>
        </p:nvSpPr>
        <p:spPr>
          <a:xfrm>
            <a:off x="3343750" y="1741382"/>
            <a:ext cx="22591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Basic </a:t>
            </a:r>
            <a:r>
              <a:rPr lang="de-DE" dirty="0" err="1"/>
              <a:t>Safety</a:t>
            </a:r>
            <a:endParaRPr lang="de-DE" dirty="0"/>
          </a:p>
          <a:p>
            <a:pPr algn="ctr"/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Factor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Safety</a:t>
            </a:r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 err="1"/>
              <a:t>Required</a:t>
            </a:r>
            <a:r>
              <a:rPr lang="de-DE" dirty="0"/>
              <a:t> residual wall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263088" y="3358673"/>
            <a:ext cx="2420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cavities</a:t>
            </a:r>
            <a:endParaRPr lang="de-DE" dirty="0"/>
          </a:p>
          <a:p>
            <a:pPr algn="ctr"/>
            <a:r>
              <a:rPr lang="de-DE" dirty="0"/>
              <a:t>on </a:t>
            </a:r>
            <a:r>
              <a:rPr lang="de-DE" dirty="0" err="1"/>
              <a:t>stem</a:t>
            </a:r>
            <a:r>
              <a:rPr lang="de-DE" dirty="0"/>
              <a:t> </a:t>
            </a:r>
            <a:r>
              <a:rPr lang="de-DE" dirty="0" err="1"/>
              <a:t>breaking</a:t>
            </a:r>
            <a:r>
              <a:rPr lang="de-DE" dirty="0"/>
              <a:t> </a:t>
            </a:r>
            <a:r>
              <a:rPr lang="de-DE" dirty="0" err="1"/>
              <a:t>safety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53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build="p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338" y="1716936"/>
            <a:ext cx="3266888" cy="401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948239" y="1747040"/>
            <a:ext cx="3978188" cy="3967960"/>
            <a:chOff x="5124043" y="1996172"/>
            <a:chExt cx="3922423" cy="3910036"/>
          </a:xfrm>
        </p:grpSpPr>
        <p:pic>
          <p:nvPicPr>
            <p:cNvPr id="8198" name="Picture 6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35838" y="1996172"/>
              <a:ext cx="3900613" cy="1629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839" y="3715076"/>
              <a:ext cx="3910627" cy="1226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24043" y="5042111"/>
              <a:ext cx="3912409" cy="864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>
                <a:latin typeface="Myriad Pro Light" panose="020B0603030403020204" pitchFamily="34" charset="0"/>
              </a:rPr>
              <a:t>Results</a:t>
            </a:r>
            <a:endParaRPr lang="de-DE" dirty="0">
              <a:latin typeface="Myriad Pro Light" panose="020B0603030403020204" pitchFamily="34" charset="0"/>
            </a:endParaRP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Explanations</a:t>
            </a:r>
            <a:endParaRPr lang="de-DE" dirty="0"/>
          </a:p>
        </p:txBody>
      </p:sp>
      <p:sp>
        <p:nvSpPr>
          <p:cNvPr id="11" name="Abgerundetes Rechteck 10"/>
          <p:cNvSpPr/>
          <p:nvPr/>
        </p:nvSpPr>
        <p:spPr>
          <a:xfrm>
            <a:off x="1423138" y="2063750"/>
            <a:ext cx="459637" cy="23177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1265953" y="2768174"/>
            <a:ext cx="2053190" cy="2931548"/>
            <a:chOff x="1265953" y="2768174"/>
            <a:chExt cx="2053190" cy="2931548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1265953" y="2768174"/>
              <a:ext cx="2036287" cy="2931548"/>
              <a:chOff x="1265953" y="2768174"/>
              <a:chExt cx="2036287" cy="2931548"/>
            </a:xfrm>
          </p:grpSpPr>
          <p:pic>
            <p:nvPicPr>
              <p:cNvPr id="8197" name="Picture 5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977" y="2768174"/>
                <a:ext cx="1898263" cy="13688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Oval 1">
                <a:hlinkClick r:id="rId7" action="ppaction://hlinksldjump"/>
              </p:cNvPr>
              <p:cNvSpPr/>
              <p:nvPr/>
            </p:nvSpPr>
            <p:spPr>
              <a:xfrm>
                <a:off x="1265953" y="5404655"/>
                <a:ext cx="689205" cy="29506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de-DE" sz="1400" b="1" dirty="0">
                    <a:solidFill>
                      <a:srgbClr val="FF0000"/>
                    </a:solidFill>
                    <a:latin typeface="Myriad Pro Light" panose="020B0603030403020204" pitchFamily="34" charset="0"/>
                  </a:rPr>
                  <a:t>0,85</a:t>
                </a:r>
              </a:p>
            </p:txBody>
          </p:sp>
        </p:grp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87073" y="4417815"/>
              <a:ext cx="1932070" cy="201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300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5332650" y="1809558"/>
            <a:ext cx="38113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Various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stem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cross-sections</a:t>
            </a:r>
            <a:endParaRPr lang="de-DE" dirty="0">
              <a:latin typeface="Myriad Pro Light" panose="020B06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544834" y="2451968"/>
            <a:ext cx="3367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Adaption to relevant load direction </a:t>
            </a:r>
          </a:p>
          <a:p>
            <a:endParaRPr lang="de-DE" sz="1600" dirty="0">
              <a:latin typeface="Myriad Pro Light" panose="020B0603030403020204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1600" dirty="0"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Adaption of the opening</a:t>
            </a:r>
          </a:p>
        </p:txBody>
      </p:sp>
      <p:sp>
        <p:nvSpPr>
          <p:cNvPr id="2" name="Oval 1">
            <a:hlinkClick r:id="rId2" action="ppaction://hlinksldjump"/>
          </p:cNvPr>
          <p:cNvSpPr/>
          <p:nvPr/>
        </p:nvSpPr>
        <p:spPr>
          <a:xfrm>
            <a:off x="2735796" y="2348880"/>
            <a:ext cx="1332148" cy="136815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0"/>
          <p:cNvSpPr txBox="1"/>
          <p:nvPr/>
        </p:nvSpPr>
        <p:spPr>
          <a:xfrm>
            <a:off x="5517289" y="4084910"/>
            <a:ext cx="36267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dirty="0"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Basic safety = </a:t>
            </a:r>
            <a:r>
              <a:rPr lang="de-D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col</a:t>
            </a:r>
            <a:r>
              <a:rPr lang="de-D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our</a:t>
            </a:r>
            <a:r>
              <a:rPr lang="de-D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coded</a:t>
            </a:r>
          </a:p>
          <a:p>
            <a:endParaRPr lang="de-DE" dirty="0">
              <a:latin typeface="Myriad Pro Light" panose="020B0603030403020204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dirty="0"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Legend: 		         		        </a:t>
            </a:r>
            <a:r>
              <a:rPr lang="de-DE" dirty="0">
                <a:solidFill>
                  <a:srgbClr val="FF0000"/>
                </a:solidFill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&gt; 0</a:t>
            </a:r>
          </a:p>
          <a:p>
            <a:r>
              <a:rPr lang="de-DE" dirty="0">
                <a:solidFill>
                  <a:srgbClr val="FFC000"/>
                </a:solidFill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		      1&gt;&lt;1,5</a:t>
            </a:r>
          </a:p>
          <a:p>
            <a:r>
              <a:rPr lang="de-DE" dirty="0">
                <a:solidFill>
                  <a:srgbClr val="00B050"/>
                </a:solidFill>
                <a:latin typeface="Myriad Pro Light" panose="020B0603030403020204" pitchFamily="34" charset="0"/>
                <a:ea typeface="Verdana" pitchFamily="34" charset="0"/>
                <a:cs typeface="Verdana" pitchFamily="34" charset="0"/>
              </a:rPr>
              <a:t>		        &lt;= 1,5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69" y="1716776"/>
            <a:ext cx="5080681" cy="410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>
                <a:latin typeface="Myriad Pro Light" panose="020B0603030403020204" pitchFamily="34" charset="0"/>
              </a:rPr>
              <a:t>Results</a:t>
            </a:r>
            <a:endParaRPr lang="de-DE" dirty="0">
              <a:latin typeface="Myriad Pro Light" panose="020B0603030403020204" pitchFamily="34" charset="0"/>
            </a:endParaRP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>
                <a:latin typeface="Myriad Pro Light" panose="020B0603030403020204" pitchFamily="34" charset="0"/>
              </a:rPr>
              <a:t>Stem</a:t>
            </a:r>
            <a:r>
              <a:rPr lang="de-DE" dirty="0">
                <a:latin typeface="Myriad Pro Light" panose="020B060303040302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</a:rPr>
              <a:t>Geometry</a:t>
            </a:r>
            <a:endParaRPr lang="de-DE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6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a\treecalc\treecalc-grafiken\crosssectiontypes.pn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307" y="1487044"/>
            <a:ext cx="5495530" cy="439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21053" y="1974047"/>
            <a:ext cx="294697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load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bearing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capacities of varying cross-sections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compared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stem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tomography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evaluated</a:t>
            </a: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Stem</a:t>
            </a:r>
            <a:r>
              <a:rPr lang="de-DE" dirty="0"/>
              <a:t> </a:t>
            </a:r>
            <a:r>
              <a:rPr lang="de-DE" dirty="0" err="1"/>
              <a:t>Geometry</a:t>
            </a:r>
            <a:endParaRPr lang="de-DE" dirty="0"/>
          </a:p>
          <a:p>
            <a:endParaRPr lang="de-DE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163606" y="2001588"/>
            <a:ext cx="4984398" cy="3907128"/>
            <a:chOff x="163606" y="2001588"/>
            <a:chExt cx="4984398" cy="3907128"/>
          </a:xfrm>
        </p:grpSpPr>
        <p:grpSp>
          <p:nvGrpSpPr>
            <p:cNvPr id="16" name="Group 15"/>
            <p:cNvGrpSpPr/>
            <p:nvPr/>
          </p:nvGrpSpPr>
          <p:grpSpPr>
            <a:xfrm>
              <a:off x="177421" y="2188856"/>
              <a:ext cx="4970583" cy="3719860"/>
              <a:chOff x="943947" y="2638193"/>
              <a:chExt cx="4390221" cy="354334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43947" y="2638193"/>
                <a:ext cx="4390221" cy="3519289"/>
                <a:chOff x="943947" y="2638193"/>
                <a:chExt cx="4390221" cy="3519289"/>
              </a:xfrm>
            </p:grpSpPr>
            <p:pic>
              <p:nvPicPr>
                <p:cNvPr id="1028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418642">
                  <a:off x="4311623" y="5114877"/>
                  <a:ext cx="932972" cy="9308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2" name="Group 11"/>
                <p:cNvGrpSpPr/>
                <p:nvPr/>
              </p:nvGrpSpPr>
              <p:grpSpPr>
                <a:xfrm>
                  <a:off x="943947" y="3501008"/>
                  <a:ext cx="4390221" cy="2656474"/>
                  <a:chOff x="943947" y="3501008"/>
                  <a:chExt cx="4390221" cy="2656474"/>
                </a:xfrm>
              </p:grpSpPr>
              <p:pic>
                <p:nvPicPr>
                  <p:cNvPr id="102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71600" y="4328167"/>
                    <a:ext cx="936104" cy="94895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03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03464" y="3501008"/>
                    <a:ext cx="904240" cy="88798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032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8476760">
                    <a:off x="943947" y="5226049"/>
                    <a:ext cx="785865" cy="83266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51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8887620">
                    <a:off x="3494891" y="4443231"/>
                    <a:ext cx="775896" cy="82724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54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721919">
                    <a:off x="1808627" y="5217075"/>
                    <a:ext cx="937219" cy="94359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5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74552">
                    <a:off x="4569750" y="3538969"/>
                    <a:ext cx="748130" cy="7635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5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181718">
                    <a:off x="3487170" y="3585382"/>
                    <a:ext cx="867197" cy="86719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58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6225267">
                    <a:off x="4470072" y="4320660"/>
                    <a:ext cx="864096" cy="86409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3" name="Group 12"/>
                <p:cNvGrpSpPr/>
                <p:nvPr/>
              </p:nvGrpSpPr>
              <p:grpSpPr>
                <a:xfrm>
                  <a:off x="2577640" y="2638193"/>
                  <a:ext cx="2712525" cy="3455103"/>
                  <a:chOff x="2577640" y="2638193"/>
                  <a:chExt cx="2712525" cy="3455103"/>
                </a:xfrm>
              </p:grpSpPr>
              <p:pic>
                <p:nvPicPr>
                  <p:cNvPr id="2060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2588747" y="5118155"/>
                    <a:ext cx="964034" cy="98624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02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3" cstate="screen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120934">
                    <a:off x="4519627" y="2630872"/>
                    <a:ext cx="763217" cy="77785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1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453381" y="5214853"/>
                <a:ext cx="954359" cy="9790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1" name="Gruppieren 20"/>
            <p:cNvGrpSpPr/>
            <p:nvPr/>
          </p:nvGrpSpPr>
          <p:grpSpPr>
            <a:xfrm>
              <a:off x="163606" y="2001588"/>
              <a:ext cx="3938516" cy="2986678"/>
              <a:chOff x="163606" y="2001588"/>
              <a:chExt cx="3938516" cy="2986678"/>
            </a:xfrm>
          </p:grpSpPr>
          <p:pic>
            <p:nvPicPr>
              <p:cNvPr id="8" name="Grafik 7"/>
              <p:cNvPicPr>
                <a:picLocks noChangeAspect="1"/>
              </p:cNvPicPr>
              <p:nvPr/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73059">
                <a:off x="1295734" y="2097042"/>
                <a:ext cx="919435" cy="919435"/>
              </a:xfrm>
              <a:prstGeom prst="rect">
                <a:avLst/>
              </a:prstGeom>
            </p:spPr>
          </p:pic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002134">
                <a:off x="2054707" y="2028131"/>
                <a:ext cx="1146967" cy="1146967"/>
              </a:xfrm>
              <a:prstGeom prst="rect">
                <a:avLst/>
              </a:prstGeom>
            </p:spPr>
          </p:pic>
          <p:pic>
            <p:nvPicPr>
              <p:cNvPr id="10" name="Grafik 9"/>
              <p:cNvPicPr>
                <a:picLocks noChangeAspect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147279" y="3971215"/>
                <a:ext cx="915389" cy="1054031"/>
              </a:xfrm>
              <a:prstGeom prst="rect">
                <a:avLst/>
              </a:prstGeom>
            </p:spPr>
          </p:pic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18" cstate="print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862451">
                <a:off x="2027760" y="3060602"/>
                <a:ext cx="941727" cy="937687"/>
              </a:xfrm>
              <a:prstGeom prst="rect">
                <a:avLst/>
              </a:prstGeom>
            </p:spPr>
          </p:pic>
          <p:pic>
            <p:nvPicPr>
              <p:cNvPr id="17" name="Grafik 16"/>
              <p:cNvPicPr>
                <a:picLocks noChangeAspect="1"/>
              </p:cNvPicPr>
              <p:nvPr/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477504">
                <a:off x="1168999" y="3102576"/>
                <a:ext cx="896524" cy="896524"/>
              </a:xfrm>
              <a:prstGeom prst="rect">
                <a:avLst/>
              </a:prstGeom>
            </p:spPr>
          </p:pic>
          <p:pic>
            <p:nvPicPr>
              <p:cNvPr id="18" name="Grafik 17"/>
              <p:cNvPicPr>
                <a:picLocks noChangeAspect="1"/>
              </p:cNvPicPr>
              <p:nvPr/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8136" y="2099208"/>
                <a:ext cx="1023986" cy="1023986"/>
              </a:xfrm>
              <a:prstGeom prst="rect">
                <a:avLst/>
              </a:prstGeom>
            </p:spPr>
          </p:pic>
          <p:pic>
            <p:nvPicPr>
              <p:cNvPr id="19" name="Grafik 18"/>
              <p:cNvPicPr>
                <a:picLocks noChangeAspect="1"/>
              </p:cNvPicPr>
              <p:nvPr/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606" y="2001588"/>
                <a:ext cx="1198712" cy="1198712"/>
              </a:xfrm>
              <a:prstGeom prst="rect">
                <a:avLst/>
              </a:prstGeom>
            </p:spPr>
          </p:pic>
          <p:pic>
            <p:nvPicPr>
              <p:cNvPr id="20" name="Grafik 19"/>
              <p:cNvPicPr>
                <a:picLocks noChangeAspect="1"/>
              </p:cNvPicPr>
              <p:nvPr/>
            </p:nvPicPr>
            <p:blipFill rotWithShape="1">
              <a:blip r:embed="rId2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614"/>
              <a:stretch/>
            </p:blipFill>
            <p:spPr>
              <a:xfrm>
                <a:off x="1319460" y="3970325"/>
                <a:ext cx="565363" cy="101794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612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36006" y="1741670"/>
            <a:ext cx="34096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enables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assessment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weak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zones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upper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regions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tree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stems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46" y="1740400"/>
            <a:ext cx="4374458" cy="36609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35" y="2622118"/>
            <a:ext cx="4413742" cy="29068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02"/>
          <a:stretch/>
        </p:blipFill>
        <p:spPr>
          <a:xfrm>
            <a:off x="4660710" y="2915784"/>
            <a:ext cx="4307853" cy="26083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Shift</a:t>
            </a:r>
            <a:r>
              <a:rPr lang="de-DE" dirty="0"/>
              <a:t> Height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Damage</a:t>
            </a:r>
            <a:r>
              <a:rPr lang="de-DE" dirty="0"/>
              <a:t> on </a:t>
            </a:r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Stems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53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9793" y="1670834"/>
            <a:ext cx="447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Shifting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height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cross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section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01" y="2106499"/>
            <a:ext cx="417602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load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bearing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capacities of varying cross-sections can be compared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tomography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evaluated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970" y="2297667"/>
            <a:ext cx="4296606" cy="35391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787" y="3022734"/>
            <a:ext cx="3895243" cy="27769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Shift</a:t>
            </a:r>
            <a:r>
              <a:rPr lang="de-DE" dirty="0"/>
              <a:t> Height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Damage</a:t>
            </a:r>
            <a:r>
              <a:rPr lang="de-DE" dirty="0"/>
              <a:t> on </a:t>
            </a:r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Stems</a:t>
            </a:r>
            <a:endParaRPr lang="de-DE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46" y="1740400"/>
            <a:ext cx="4374458" cy="3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Tree 567 Displacement xyz-008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93802" y="1590065"/>
            <a:ext cx="5061631" cy="3609160"/>
          </a:xfrm>
          <a:prstGeom prst="rect">
            <a:avLst/>
          </a:prstGeom>
          <a:ln>
            <a:noFill/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02" y="1592282"/>
            <a:ext cx="3327824" cy="2588389"/>
          </a:xfrm>
          <a:prstGeom prst="rect">
            <a:avLst/>
          </a:prstGeom>
          <a:ln>
            <a:noFill/>
          </a:ln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016" y="2136257"/>
            <a:ext cx="2197011" cy="390579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Company </a:t>
            </a:r>
            <a:r>
              <a:rPr lang="pl-PL" dirty="0"/>
              <a:t>Profile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Mechanics</a:t>
            </a:r>
            <a:r>
              <a:rPr lang="de-DE" dirty="0"/>
              <a:t> Research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5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5340549" y="2089991"/>
            <a:ext cx="29754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In case the desired  safety margins </a:t>
            </a:r>
            <a:r>
              <a:rPr lang="de-DE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are</a:t>
            </a:r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not </a:t>
            </a:r>
            <a:r>
              <a:rPr lang="de-DE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sufficient</a:t>
            </a:r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a crown </a:t>
            </a:r>
            <a:r>
              <a:rPr lang="de-DE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reduction</a:t>
            </a:r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is</a:t>
            </a:r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being</a:t>
            </a:r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proposed. </a:t>
            </a:r>
          </a:p>
          <a:p>
            <a:pPr algn="just"/>
            <a:endParaRPr lang="de-DE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de-DE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Whether</a:t>
            </a:r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a crown reduction is feasible has to </a:t>
            </a:r>
            <a:r>
              <a:rPr lang="de-DE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be</a:t>
            </a:r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revised</a:t>
            </a:r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339849" y="4235168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Statements referring to the magnitude of a crown</a:t>
            </a:r>
          </a:p>
          <a:p>
            <a:pPr algn="just"/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reduction </a:t>
            </a:r>
            <a:r>
              <a:rPr lang="de-DE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are</a:t>
            </a:r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given</a:t>
            </a:r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in </a:t>
            </a:r>
            <a:r>
              <a:rPr lang="de-DE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meters</a:t>
            </a:r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tree height or in percent according to German </a:t>
            </a:r>
            <a:r>
              <a:rPr lang="de-DE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norms</a:t>
            </a:r>
            <a:r>
              <a:rPr lang="de-D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04003" y="1697695"/>
            <a:ext cx="361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Crown Reduction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9" t="8835"/>
          <a:stretch/>
        </p:blipFill>
        <p:spPr bwMode="auto">
          <a:xfrm>
            <a:off x="198685" y="1748832"/>
            <a:ext cx="3414732" cy="400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Recommendations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596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980" y="1804879"/>
            <a:ext cx="2736122" cy="3897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4860002" y="2050062"/>
            <a:ext cx="38365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Overview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all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parameters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de-DE" dirty="0">
              <a:latin typeface="Myriad Pro Light" panose="020B06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Tree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position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</a:t>
            </a:r>
            <a:endParaRPr lang="de-DE" dirty="0">
              <a:latin typeface="Myriad Pro Light" panose="020B06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de-DE" dirty="0">
              <a:latin typeface="Myriad Pro Light" panose="020B06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pics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stem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diameter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Tomography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8" y="1851519"/>
            <a:ext cx="2703443" cy="3897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Reports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Report Print Outs</a:t>
            </a:r>
          </a:p>
        </p:txBody>
      </p:sp>
    </p:spTree>
    <p:extLst>
      <p:ext uri="{BB962C8B-B14F-4D97-AF65-F5344CB8AC3E}">
        <p14:creationId xmlns:p14="http://schemas.microsoft.com/office/powerpoint/2010/main" val="38971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984" y="1840769"/>
            <a:ext cx="1987960" cy="3892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4716001" y="1700988"/>
            <a:ext cx="402119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Evaluation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influence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cavities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upper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stem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tree´s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breaking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resistance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Suggestion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crown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reduction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safety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factor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below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threshold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Comments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signature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company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stamp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69" y="1855226"/>
            <a:ext cx="2592925" cy="3701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Reports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cs typeface="Verdana" panose="020B0604030504040204" pitchFamily="34" charset="0"/>
              </a:rPr>
              <a:t>Report Print Outs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923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70" y="1700988"/>
            <a:ext cx="4920196" cy="369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1171575" y="2590801"/>
            <a:ext cx="3424238" cy="2209800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Examples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>
                <a:cs typeface="Verdana" panose="020B0604030504040204" pitchFamily="34" charset="0"/>
              </a:rPr>
              <a:t>Oak</a:t>
            </a:r>
            <a:r>
              <a:rPr lang="de-DE" dirty="0">
                <a:cs typeface="Verdana" panose="020B0604030504040204" pitchFamily="34" charset="0"/>
              </a:rPr>
              <a:t> at Ashton Court, UK</a:t>
            </a: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05" y="1855114"/>
            <a:ext cx="2160813" cy="2641276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331" y="1822676"/>
            <a:ext cx="1752979" cy="2641977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380" y="4771677"/>
            <a:ext cx="2557404" cy="11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70" y="1700987"/>
            <a:ext cx="3168022" cy="422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416238" y="2037848"/>
            <a:ext cx="2544586" cy="3565299"/>
          </a:xfrm>
          <a:prstGeom prst="rect">
            <a:avLst/>
          </a:prstGeom>
          <a:blipFill dpi="0" rotWithShape="1">
            <a:blip r:embed="rId3">
              <a:alphaModFix amt="6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Examples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>
                <a:cs typeface="Verdana" panose="020B0604030504040204" pitchFamily="34" charset="0"/>
              </a:rPr>
              <a:t>Scott´s</a:t>
            </a:r>
            <a:r>
              <a:rPr lang="de-DE" dirty="0">
                <a:cs typeface="Verdana" panose="020B0604030504040204" pitchFamily="34" charset="0"/>
              </a:rPr>
              <a:t> </a:t>
            </a:r>
            <a:r>
              <a:rPr lang="de-DE" dirty="0" err="1">
                <a:cs typeface="Verdana" panose="020B0604030504040204" pitchFamily="34" charset="0"/>
              </a:rPr>
              <a:t>Pine</a:t>
            </a:r>
            <a:r>
              <a:rPr lang="de-DE" dirty="0">
                <a:cs typeface="Verdana" panose="020B0604030504040204" pitchFamily="34" charset="0"/>
              </a:rPr>
              <a:t> at Feldafing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611" y="1690583"/>
            <a:ext cx="2200342" cy="27036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/>
          <a:srcRect t="1276"/>
          <a:stretch/>
        </p:blipFill>
        <p:spPr>
          <a:xfrm>
            <a:off x="6444013" y="1690441"/>
            <a:ext cx="2324038" cy="367951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026" y="4423359"/>
            <a:ext cx="2394461" cy="9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Examples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>
                <a:cs typeface="Verdana" panose="020B0604030504040204" pitchFamily="34" charset="0"/>
              </a:rPr>
              <a:t>Damage</a:t>
            </a:r>
            <a:r>
              <a:rPr lang="de-DE" dirty="0">
                <a:cs typeface="Verdana" panose="020B0604030504040204" pitchFamily="34" charset="0"/>
              </a:rPr>
              <a:t> in different Heights </a:t>
            </a:r>
            <a:r>
              <a:rPr lang="de-DE" dirty="0" err="1">
                <a:cs typeface="Verdana" panose="020B0604030504040204" pitchFamily="34" charset="0"/>
              </a:rPr>
              <a:t>above</a:t>
            </a:r>
            <a:r>
              <a:rPr lang="de-DE" dirty="0">
                <a:cs typeface="Verdana" panose="020B0604030504040204" pitchFamily="34" charset="0"/>
              </a:rPr>
              <a:t> </a:t>
            </a:r>
            <a:r>
              <a:rPr lang="de-DE" dirty="0" err="1">
                <a:cs typeface="Verdana" panose="020B0604030504040204" pitchFamily="34" charset="0"/>
              </a:rPr>
              <a:t>Ground</a:t>
            </a:r>
            <a:endParaRPr lang="de-DE" dirty="0">
              <a:cs typeface="Verdana" panose="020B060403050404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9" y="1727133"/>
            <a:ext cx="2736019" cy="408713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8" y="1700987"/>
            <a:ext cx="3069404" cy="409253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989" y="1692757"/>
            <a:ext cx="2736019" cy="21049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3322" y="2099299"/>
            <a:ext cx="2466570" cy="3669370"/>
          </a:xfrm>
          <a:prstGeom prst="rect">
            <a:avLst/>
          </a:prstGeom>
        </p:spPr>
      </p:pic>
      <p:grpSp>
        <p:nvGrpSpPr>
          <p:cNvPr id="27" name="Gruppieren 26"/>
          <p:cNvGrpSpPr/>
          <p:nvPr/>
        </p:nvGrpSpPr>
        <p:grpSpPr>
          <a:xfrm>
            <a:off x="1965781" y="3953531"/>
            <a:ext cx="976315" cy="915479"/>
            <a:chOff x="7349661" y="4505245"/>
            <a:chExt cx="976315" cy="1226815"/>
          </a:xfrm>
        </p:grpSpPr>
        <p:cxnSp>
          <p:nvCxnSpPr>
            <p:cNvPr id="23" name="Gerader Verbinder 22"/>
            <p:cNvCxnSpPr/>
            <p:nvPr/>
          </p:nvCxnSpPr>
          <p:spPr>
            <a:xfrm>
              <a:off x="7933735" y="4628632"/>
              <a:ext cx="22910" cy="11034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/>
            <p:cNvSpPr txBox="1"/>
            <p:nvPr/>
          </p:nvSpPr>
          <p:spPr>
            <a:xfrm rot="5400000">
              <a:off x="7589598" y="4995680"/>
              <a:ext cx="1103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0,5 m</a:t>
              </a:r>
            </a:p>
          </p:txBody>
        </p:sp>
        <p:cxnSp>
          <p:nvCxnSpPr>
            <p:cNvPr id="19" name="Gerader Verbinder 18"/>
            <p:cNvCxnSpPr/>
            <p:nvPr/>
          </p:nvCxnSpPr>
          <p:spPr>
            <a:xfrm>
              <a:off x="7349661" y="4505245"/>
              <a:ext cx="559217" cy="12164"/>
            </a:xfrm>
            <a:prstGeom prst="line">
              <a:avLst/>
            </a:prstGeom>
            <a:ln w="3175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28"/>
          <p:cNvGrpSpPr/>
          <p:nvPr/>
        </p:nvGrpSpPr>
        <p:grpSpPr>
          <a:xfrm>
            <a:off x="7349661" y="4505245"/>
            <a:ext cx="976316" cy="1226815"/>
            <a:chOff x="7349661" y="4505245"/>
            <a:chExt cx="976316" cy="1226815"/>
          </a:xfrm>
        </p:grpSpPr>
        <p:cxnSp>
          <p:nvCxnSpPr>
            <p:cNvPr id="30" name="Gerader Verbinder 29"/>
            <p:cNvCxnSpPr/>
            <p:nvPr/>
          </p:nvCxnSpPr>
          <p:spPr>
            <a:xfrm>
              <a:off x="7349661" y="4505245"/>
              <a:ext cx="559217" cy="12164"/>
            </a:xfrm>
            <a:prstGeom prst="line">
              <a:avLst/>
            </a:prstGeom>
            <a:ln w="3175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>
              <a:off x="7933735" y="4628632"/>
              <a:ext cx="22910" cy="11034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 rot="5400000">
              <a:off x="7760487" y="4995680"/>
              <a:ext cx="761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8,0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673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Backend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>
                <a:cs typeface="Verdana" panose="020B0604030504040204" pitchFamily="34" charset="0"/>
              </a:rPr>
              <a:t>My</a:t>
            </a:r>
            <a:r>
              <a:rPr lang="de-DE" dirty="0">
                <a:cs typeface="Verdana" panose="020B0604030504040204" pitchFamily="34" charset="0"/>
              </a:rPr>
              <a:t> Account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69" y="1666305"/>
            <a:ext cx="847731" cy="1924064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251969" y="1947130"/>
            <a:ext cx="847731" cy="236131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77" y="1680036"/>
            <a:ext cx="6300012" cy="209384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295729" y="3977565"/>
            <a:ext cx="306039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/>
              <a:t>Purchasing</a:t>
            </a:r>
            <a:r>
              <a:rPr lang="de-DE" dirty="0"/>
              <a:t> „</a:t>
            </a:r>
            <a:r>
              <a:rPr lang="de-DE" dirty="0" err="1"/>
              <a:t>Calcs</a:t>
            </a:r>
            <a:r>
              <a:rPr lang="de-DE" dirty="0"/>
              <a:t>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/>
              <a:t>History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payment</a:t>
            </a:r>
            <a:r>
              <a:rPr lang="de-DE" dirty="0"/>
              <a:t> </a:t>
            </a:r>
            <a:r>
              <a:rPr lang="de-DE" dirty="0" err="1"/>
              <a:t>method</a:t>
            </a:r>
            <a:endParaRPr lang="de-D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/>
              <a:t>History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payments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540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Backend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>
                <a:cs typeface="Verdana" panose="020B0604030504040204" pitchFamily="34" charset="0"/>
              </a:rPr>
              <a:t>History</a:t>
            </a:r>
            <a:endParaRPr lang="de-DE" dirty="0">
              <a:cs typeface="Verdana" panose="020B060403050404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70" y="1678626"/>
            <a:ext cx="847731" cy="1924064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251969" y="2510272"/>
            <a:ext cx="847731" cy="236131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77" y="1715182"/>
            <a:ext cx="7020017" cy="385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Backend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cs typeface="Verdana" panose="020B0604030504040204" pitchFamily="34" charset="0"/>
              </a:rPr>
              <a:t>Report Settings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70" y="1672410"/>
            <a:ext cx="847731" cy="1924064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251969" y="2792058"/>
            <a:ext cx="847731" cy="236131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79" y="1714140"/>
            <a:ext cx="2317967" cy="412961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679" y="1714140"/>
            <a:ext cx="2435774" cy="269151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/>
          <a:srcRect b="1134"/>
          <a:stretch/>
        </p:blipFill>
        <p:spPr>
          <a:xfrm>
            <a:off x="6691917" y="1714140"/>
            <a:ext cx="1769216" cy="425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971" y="1700988"/>
            <a:ext cx="827872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Access at any time at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location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access</a:t>
            </a:r>
            <a:endParaRPr lang="de-DE" dirty="0">
              <a:latin typeface="Myriad Pro Light" panose="020B06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software maintenance (e.g. update installation,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extra cost for software updates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Fair cost for a „second opinion“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Users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trying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out different calculations, pay 10-20 € per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tree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including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report</a:t>
            </a:r>
            <a:endParaRPr lang="de-DE" dirty="0">
              <a:latin typeface="Myriad Pro Light" panose="020B06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-324034" y="688502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cs typeface="Verdana" panose="020B0604030504040204" pitchFamily="34" charset="0"/>
              </a:rPr>
              <a:t>Pros </a:t>
            </a:r>
            <a:r>
              <a:rPr lang="de-DE" dirty="0" err="1">
                <a:cs typeface="Verdana" panose="020B0604030504040204" pitchFamily="34" charset="0"/>
              </a:rPr>
              <a:t>over</a:t>
            </a:r>
            <a:r>
              <a:rPr lang="de-DE" dirty="0">
                <a:cs typeface="Verdana" panose="020B0604030504040204" pitchFamily="34" charset="0"/>
              </a:rPr>
              <a:t> </a:t>
            </a:r>
            <a:r>
              <a:rPr lang="de-DE" dirty="0" err="1">
                <a:cs typeface="Verdana" panose="020B0604030504040204" pitchFamily="34" charset="0"/>
              </a:rPr>
              <a:t>previous</a:t>
            </a:r>
            <a:r>
              <a:rPr lang="de-DE" dirty="0">
                <a:cs typeface="Verdana" panose="020B0604030504040204" pitchFamily="34" charset="0"/>
              </a:rPr>
              <a:t> </a:t>
            </a:r>
            <a:r>
              <a:rPr lang="de-DE" dirty="0" err="1">
                <a:cs typeface="Verdana" panose="020B0604030504040204" pitchFamily="34" charset="0"/>
              </a:rPr>
              <a:t>versions</a:t>
            </a:r>
            <a:r>
              <a:rPr lang="de-DE" dirty="0">
                <a:cs typeface="Verdana" panose="020B0604030504040204" pitchFamily="34" charset="0"/>
              </a:rPr>
              <a:t>:</a:t>
            </a:r>
          </a:p>
        </p:txBody>
      </p:sp>
      <p:sp>
        <p:nvSpPr>
          <p:cNvPr id="8" name="Untertitel 4">
            <a:extLst>
              <a:ext uri="{FF2B5EF4-FFF2-40B4-BE49-F238E27FC236}">
                <a16:creationId xmlns:a16="http://schemas.microsoft.com/office/drawing/2014/main" xmlns="" id="{55D94BC9-065A-4143-8D2D-3E525CBB2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189259"/>
            <a:ext cx="9143999" cy="641445"/>
          </a:xfrm>
        </p:spPr>
        <p:txBody>
          <a:bodyPr/>
          <a:lstStyle/>
          <a:p>
            <a:r>
              <a:rPr lang="de-DE" dirty="0"/>
              <a:t>https://treecalc.com</a:t>
            </a:r>
          </a:p>
        </p:txBody>
      </p:sp>
    </p:spTree>
    <p:extLst>
      <p:ext uri="{BB962C8B-B14F-4D97-AF65-F5344CB8AC3E}">
        <p14:creationId xmlns:p14="http://schemas.microsoft.com/office/powerpoint/2010/main" val="312022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064" y="1411145"/>
            <a:ext cx="1945394" cy="2593859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Company </a:t>
            </a:r>
            <a:r>
              <a:rPr lang="pl-PL" dirty="0"/>
              <a:t>Profile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Mechanics</a:t>
            </a:r>
            <a:r>
              <a:rPr lang="de-DE" dirty="0"/>
              <a:t> Research</a:t>
            </a:r>
          </a:p>
        </p:txBody>
      </p:sp>
      <p:pic>
        <p:nvPicPr>
          <p:cNvPr id="9" name="Picture 46" descr="BRU3">
            <a:extLst>
              <a:ext uri="{FF2B5EF4-FFF2-40B4-BE49-F238E27FC236}">
                <a16:creationId xmlns:a16="http://schemas.microsoft.com/office/drawing/2014/main" xmlns="" id="{10B99085-0072-4D0D-B9D8-9F68FDD47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6" y="1556987"/>
            <a:ext cx="2655363" cy="331100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48_4">
            <a:extLst>
              <a:ext uri="{FF2B5EF4-FFF2-40B4-BE49-F238E27FC236}">
                <a16:creationId xmlns:a16="http://schemas.microsoft.com/office/drawing/2014/main" xmlns="" id="{85710990-8D11-455B-AD51-DAA08D728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412" y="2937624"/>
            <a:ext cx="3454988" cy="2591003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11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971" y="1700988"/>
            <a:ext cx="827872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Written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documentation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pdf reports 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data are being stored in a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database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exported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further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</a:t>
            </a:r>
            <a:endParaRPr lang="de-DE" dirty="0">
              <a:latin typeface="Myriad Pro Light" panose="020B06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-324034" y="688502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cs typeface="Verdana" panose="020B0604030504040204" pitchFamily="34" charset="0"/>
              </a:rPr>
              <a:t>Pros </a:t>
            </a:r>
            <a:r>
              <a:rPr lang="de-DE" dirty="0" err="1">
                <a:cs typeface="Verdana" panose="020B0604030504040204" pitchFamily="34" charset="0"/>
              </a:rPr>
              <a:t>over</a:t>
            </a:r>
            <a:r>
              <a:rPr lang="de-DE" dirty="0">
                <a:cs typeface="Verdana" panose="020B0604030504040204" pitchFamily="34" charset="0"/>
              </a:rPr>
              <a:t> </a:t>
            </a:r>
            <a:r>
              <a:rPr lang="de-DE" dirty="0" err="1">
                <a:cs typeface="Verdana" panose="020B0604030504040204" pitchFamily="34" charset="0"/>
              </a:rPr>
              <a:t>previous</a:t>
            </a:r>
            <a:r>
              <a:rPr lang="de-DE" dirty="0">
                <a:cs typeface="Verdana" panose="020B0604030504040204" pitchFamily="34" charset="0"/>
              </a:rPr>
              <a:t> </a:t>
            </a:r>
            <a:r>
              <a:rPr lang="de-DE" dirty="0" err="1">
                <a:cs typeface="Verdana" panose="020B0604030504040204" pitchFamily="34" charset="0"/>
              </a:rPr>
              <a:t>versions</a:t>
            </a:r>
            <a:r>
              <a:rPr lang="de-DE" dirty="0">
                <a:cs typeface="Verdana" panose="020B0604030504040204" pitchFamily="34" charset="0"/>
              </a:rPr>
              <a:t>:</a:t>
            </a:r>
          </a:p>
        </p:txBody>
      </p:sp>
      <p:sp>
        <p:nvSpPr>
          <p:cNvPr id="8" name="Untertitel 4">
            <a:extLst>
              <a:ext uri="{FF2B5EF4-FFF2-40B4-BE49-F238E27FC236}">
                <a16:creationId xmlns:a16="http://schemas.microsoft.com/office/drawing/2014/main" xmlns="" id="{848A8064-B2DD-4677-AB22-F656DEEB2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189259"/>
            <a:ext cx="9143999" cy="641445"/>
          </a:xfrm>
        </p:spPr>
        <p:txBody>
          <a:bodyPr/>
          <a:lstStyle/>
          <a:p>
            <a:r>
              <a:rPr lang="de-DE" dirty="0"/>
              <a:t>https://treecalc.com</a:t>
            </a:r>
          </a:p>
        </p:txBody>
      </p:sp>
    </p:spTree>
    <p:extLst>
      <p:ext uri="{BB962C8B-B14F-4D97-AF65-F5344CB8AC3E}">
        <p14:creationId xmlns:p14="http://schemas.microsoft.com/office/powerpoint/2010/main" val="17123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https://treecalc.com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2795" y="1556987"/>
            <a:ext cx="7521162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crown shapes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Modification of the crown shape 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material properties of different species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Selection of more cross sections 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acurate crown reduction recommendations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parameters can be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modified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individually</a:t>
            </a:r>
            <a:endParaRPr lang="de-DE" dirty="0">
              <a:latin typeface="Myriad Pro Light" panose="020B06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Shifting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height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compromised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zone</a:t>
            </a: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</a:t>
            </a:r>
            <a:r>
              <a:rPr lang="de-DE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stem</a:t>
            </a:r>
            <a:endParaRPr lang="de-DE" dirty="0">
              <a:latin typeface="Myriad Pro Light" panose="020B06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transparency, all parameters are presented more comprehensible</a:t>
            </a: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cs typeface="Verdana" panose="020B0604030504040204" pitchFamily="34" charset="0"/>
              </a:rPr>
              <a:t>Pros </a:t>
            </a:r>
            <a:r>
              <a:rPr lang="de-DE" dirty="0" err="1">
                <a:cs typeface="Verdana" panose="020B0604030504040204" pitchFamily="34" charset="0"/>
              </a:rPr>
              <a:t>over</a:t>
            </a:r>
            <a:r>
              <a:rPr lang="de-DE" dirty="0">
                <a:cs typeface="Verdana" panose="020B0604030504040204" pitchFamily="34" charset="0"/>
              </a:rPr>
              <a:t> </a:t>
            </a:r>
            <a:r>
              <a:rPr lang="de-DE" dirty="0" err="1">
                <a:cs typeface="Verdana" panose="020B0604030504040204" pitchFamily="34" charset="0"/>
              </a:rPr>
              <a:t>Cost</a:t>
            </a:r>
            <a:r>
              <a:rPr lang="de-DE" dirty="0">
                <a:cs typeface="Verdana" panose="020B0604030504040204" pitchFamily="34" charset="0"/>
              </a:rPr>
              <a:t> </a:t>
            </a:r>
            <a:r>
              <a:rPr lang="de-DE" dirty="0" err="1">
                <a:cs typeface="Verdana" panose="020B0604030504040204" pitchFamily="34" charset="0"/>
              </a:rPr>
              <a:t>free</a:t>
            </a:r>
            <a:r>
              <a:rPr lang="de-DE" dirty="0">
                <a:cs typeface="Verdana" panose="020B0604030504040204" pitchFamily="34" charset="0"/>
              </a:rPr>
              <a:t> SIA Versions: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42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https://treecalc.com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395971" y="2276992"/>
            <a:ext cx="445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Pay </a:t>
            </a:r>
            <a:r>
              <a:rPr lang="de-DE" sz="2800" dirty="0" err="1"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as</a:t>
            </a:r>
            <a:r>
              <a:rPr lang="de-DE" sz="2800" dirty="0"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de-DE" sz="2800" dirty="0" err="1"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you</a:t>
            </a:r>
            <a:r>
              <a:rPr lang="de-DE" sz="2800" dirty="0"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de-DE" sz="2800" dirty="0" err="1">
                <a:latin typeface="Myriad Pro Light" panose="020B0603030403020204" pitchFamily="34" charset="0"/>
                <a:ea typeface="Verdana" panose="020B0604030504040204" pitchFamily="34" charset="0"/>
                <a:cs typeface="+mj-cs"/>
              </a:rPr>
              <a:t>use</a:t>
            </a:r>
            <a:endParaRPr lang="de-DE" sz="2800" dirty="0">
              <a:latin typeface="Myriad Pro Light" panose="020B060303040302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Cons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versions</a:t>
            </a:r>
            <a:r>
              <a:rPr lang="de-DE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2958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7421" y="1844989"/>
            <a:ext cx="7470891" cy="3335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DE" sz="22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Android:  disable add blocker software in Firefox.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DE" sz="22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Rough ruler movement often is slow and unprecise using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DE" sz="22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Firefox and Android browsers (fastest browser is Chrome) 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endParaRPr lang="de-DE" sz="2200" dirty="0">
              <a:latin typeface="Myriad Pro Light" panose="020B06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Troubleshooting</a:t>
            </a:r>
          </a:p>
        </p:txBody>
      </p:sp>
      <p:sp>
        <p:nvSpPr>
          <p:cNvPr id="7" name="Untertitel 4">
            <a:extLst>
              <a:ext uri="{FF2B5EF4-FFF2-40B4-BE49-F238E27FC236}">
                <a16:creationId xmlns:a16="http://schemas.microsoft.com/office/drawing/2014/main" xmlns="" id="{8B11DA1B-84F1-4B06-8A88-502B0C779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189259"/>
            <a:ext cx="9143999" cy="641445"/>
          </a:xfrm>
        </p:spPr>
        <p:txBody>
          <a:bodyPr/>
          <a:lstStyle/>
          <a:p>
            <a:r>
              <a:rPr lang="de-DE" dirty="0"/>
              <a:t>https://treecalc.com</a:t>
            </a:r>
          </a:p>
        </p:txBody>
      </p:sp>
    </p:spTree>
    <p:extLst>
      <p:ext uri="{BB962C8B-B14F-4D97-AF65-F5344CB8AC3E}">
        <p14:creationId xmlns:p14="http://schemas.microsoft.com/office/powerpoint/2010/main" val="1489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07067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</a:t>
            </a:r>
            <a:r>
              <a:rPr lang="de-DE" sz="36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3600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</a:t>
            </a:r>
            <a:r>
              <a:rPr lang="de-DE" sz="36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3600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de-DE" sz="36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3600" dirty="0" err="1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lang="de-DE" sz="3600" dirty="0">
                <a:latin typeface="Myriad Pro Light" panose="020B06030304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Attention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71" y="5013011"/>
            <a:ext cx="1872013" cy="956526"/>
          </a:xfrm>
          <a:prstGeom prst="rect">
            <a:avLst/>
          </a:prstGeom>
        </p:spPr>
      </p:pic>
      <p:sp>
        <p:nvSpPr>
          <p:cNvPr id="8" name="Untertitel 4">
            <a:extLst>
              <a:ext uri="{FF2B5EF4-FFF2-40B4-BE49-F238E27FC236}">
                <a16:creationId xmlns:a16="http://schemas.microsoft.com/office/drawing/2014/main" xmlns="" id="{CA7D646B-A5A5-4D74-8DD0-2FFFCFEAE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189259"/>
            <a:ext cx="9143999" cy="641445"/>
          </a:xfrm>
        </p:spPr>
        <p:txBody>
          <a:bodyPr/>
          <a:lstStyle/>
          <a:p>
            <a:r>
              <a:rPr lang="de-DE" dirty="0"/>
              <a:t>https://treecalc.com</a:t>
            </a:r>
          </a:p>
        </p:txBody>
      </p:sp>
    </p:spTree>
    <p:extLst>
      <p:ext uri="{BB962C8B-B14F-4D97-AF65-F5344CB8AC3E}">
        <p14:creationId xmlns:p14="http://schemas.microsoft.com/office/powerpoint/2010/main" val="818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89" y="1411145"/>
            <a:ext cx="7062530" cy="4600302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Company Profile</a:t>
            </a:r>
          </a:p>
        </p:txBody>
      </p:sp>
      <p:sp>
        <p:nvSpPr>
          <p:cNvPr id="32" name="Textplatzhalter 31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pPr algn="ctr"/>
            <a:r>
              <a:rPr lang="de-DE" sz="2400" dirty="0" err="1"/>
              <a:t>Forensic</a:t>
            </a:r>
            <a:r>
              <a:rPr lang="de-DE" sz="2400" dirty="0"/>
              <a:t> Expert </a:t>
            </a:r>
            <a:r>
              <a:rPr lang="de-DE" dirty="0" err="1"/>
              <a:t>W</a:t>
            </a:r>
            <a:r>
              <a:rPr lang="de-DE" sz="2400" dirty="0" err="1"/>
              <a:t>itnesses</a:t>
            </a:r>
            <a:endParaRPr lang="de-DE" sz="2400" dirty="0"/>
          </a:p>
          <a:p>
            <a:pPr algn="ctr"/>
            <a:endParaRPr lang="de-DE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7C6CEAA-31D3-43BC-BDF4-82C478492E05}"/>
              </a:ext>
            </a:extLst>
          </p:cNvPr>
          <p:cNvSpPr txBox="1"/>
          <p:nvPr/>
        </p:nvSpPr>
        <p:spPr>
          <a:xfrm>
            <a:off x="7378359" y="1700988"/>
            <a:ext cx="1861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Why</a:t>
            </a:r>
            <a:r>
              <a:rPr lang="pl-PL" dirty="0"/>
              <a:t> </a:t>
            </a:r>
            <a:r>
              <a:rPr lang="pl-PL" dirty="0" err="1"/>
              <a:t>Tree</a:t>
            </a:r>
            <a:r>
              <a:rPr lang="pl-PL" dirty="0"/>
              <a:t> </a:t>
            </a:r>
            <a:r>
              <a:rPr lang="pl-PL" dirty="0" err="1"/>
              <a:t>Failure</a:t>
            </a:r>
            <a:r>
              <a:rPr lang="pl-PL" dirty="0"/>
              <a:t>?</a:t>
            </a:r>
          </a:p>
          <a:p>
            <a:r>
              <a:rPr lang="pl-PL" dirty="0" err="1"/>
              <a:t>Forseeability</a:t>
            </a:r>
            <a:r>
              <a:rPr lang="pl-PL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26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/>
          <p:cNvGrpSpPr/>
          <p:nvPr/>
        </p:nvGrpSpPr>
        <p:grpSpPr>
          <a:xfrm>
            <a:off x="251970" y="1404236"/>
            <a:ext cx="7056049" cy="4616782"/>
            <a:chOff x="3608122" y="3012849"/>
            <a:chExt cx="12935067" cy="78987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8122" y="3012849"/>
              <a:ext cx="12935067" cy="789873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ounded Rectangle 2"/>
            <p:cNvSpPr/>
            <p:nvPr/>
          </p:nvSpPr>
          <p:spPr>
            <a:xfrm rot="21428008">
              <a:off x="9516167" y="7777641"/>
              <a:ext cx="1755577" cy="37921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Company Profile</a:t>
            </a:r>
          </a:p>
        </p:txBody>
      </p:sp>
      <p:sp>
        <p:nvSpPr>
          <p:cNvPr id="32" name="Textplatzhalter 31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pPr algn="ctr"/>
            <a:r>
              <a:rPr lang="de-DE" sz="2400" dirty="0" err="1"/>
              <a:t>Forensic</a:t>
            </a:r>
            <a:r>
              <a:rPr lang="de-DE" sz="2400" dirty="0"/>
              <a:t> Expert </a:t>
            </a:r>
            <a:r>
              <a:rPr lang="de-DE" dirty="0" err="1"/>
              <a:t>W</a:t>
            </a:r>
            <a:r>
              <a:rPr lang="de-DE" sz="2400" dirty="0" err="1"/>
              <a:t>itnesses</a:t>
            </a:r>
            <a:endParaRPr lang="de-DE" sz="2400" dirty="0"/>
          </a:p>
          <a:p>
            <a:pPr algn="ctr"/>
            <a:endParaRPr lang="de-DE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0ED4850F-E952-47D1-8F91-5159A64F0D95}"/>
              </a:ext>
            </a:extLst>
          </p:cNvPr>
          <p:cNvSpPr txBox="1"/>
          <p:nvPr/>
        </p:nvSpPr>
        <p:spPr>
          <a:xfrm>
            <a:off x="7378359" y="1700988"/>
            <a:ext cx="1861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Why</a:t>
            </a:r>
            <a:r>
              <a:rPr lang="pl-PL" dirty="0"/>
              <a:t> </a:t>
            </a:r>
            <a:r>
              <a:rPr lang="pl-PL" dirty="0" err="1"/>
              <a:t>Tree</a:t>
            </a:r>
            <a:r>
              <a:rPr lang="pl-PL" dirty="0"/>
              <a:t> </a:t>
            </a:r>
            <a:r>
              <a:rPr lang="pl-PL" dirty="0" err="1"/>
              <a:t>Failure</a:t>
            </a:r>
            <a:r>
              <a:rPr lang="pl-PL" dirty="0"/>
              <a:t>?</a:t>
            </a:r>
          </a:p>
          <a:p>
            <a:r>
              <a:rPr lang="pl-PL" dirty="0" err="1"/>
              <a:t>Forseeability</a:t>
            </a:r>
            <a:r>
              <a:rPr lang="pl-PL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11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 noChangeAspect="1"/>
          </p:cNvSpPr>
          <p:nvPr>
            <p:ph type="body" sz="quarter" idx="13"/>
          </p:nvPr>
        </p:nvSpPr>
        <p:spPr>
          <a:xfrm>
            <a:off x="468313" y="1196975"/>
            <a:ext cx="6733254" cy="3947264"/>
          </a:xfrm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de-DE" altLang="de-DE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48546" name="Picture 2" descr="TC_Landscha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805" y="3966513"/>
            <a:ext cx="6100366" cy="122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8547" name="Group 3"/>
          <p:cNvGrpSpPr>
            <a:grpSpLocks noChangeAspect="1"/>
          </p:cNvGrpSpPr>
          <p:nvPr/>
        </p:nvGrpSpPr>
        <p:grpSpPr bwMode="auto">
          <a:xfrm>
            <a:off x="6545263" y="1316685"/>
            <a:ext cx="931320" cy="2553203"/>
            <a:chOff x="4123" y="528"/>
            <a:chExt cx="793" cy="2174"/>
          </a:xfrm>
        </p:grpSpPr>
        <p:sp>
          <p:nvSpPr>
            <p:cNvPr id="18463" name="Text Box 4"/>
            <p:cNvSpPr txBox="1">
              <a:spLocks noChangeArrowheads="1"/>
            </p:cNvSpPr>
            <p:nvPr/>
          </p:nvSpPr>
          <p:spPr bwMode="auto">
            <a:xfrm>
              <a:off x="4128" y="662"/>
              <a:ext cx="788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0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de-DE" altLang="de-DE" sz="1800" b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yriad Pro Light" panose="020B0603030403020204" pitchFamily="34" charset="0"/>
                  <a:sym typeface="Symbol" pitchFamily="18" charset="2"/>
                </a:rPr>
                <a:t> = 0,4</a:t>
              </a:r>
              <a:endParaRPr lang="de-DE" alt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603030403020204" pitchFamily="34" charset="0"/>
              </a:endParaRPr>
            </a:p>
          </p:txBody>
        </p:sp>
        <p:grpSp>
          <p:nvGrpSpPr>
            <p:cNvPr id="18464" name="Group 5"/>
            <p:cNvGrpSpPr>
              <a:grpSpLocks/>
            </p:cNvGrpSpPr>
            <p:nvPr/>
          </p:nvGrpSpPr>
          <p:grpSpPr bwMode="auto">
            <a:xfrm>
              <a:off x="4123" y="528"/>
              <a:ext cx="571" cy="2174"/>
              <a:chOff x="4123" y="528"/>
              <a:chExt cx="571" cy="2174"/>
            </a:xfrm>
          </p:grpSpPr>
          <p:sp>
            <p:nvSpPr>
              <p:cNvPr id="18465" name="Arc 6"/>
              <p:cNvSpPr>
                <a:spLocks/>
              </p:cNvSpPr>
              <p:nvPr/>
            </p:nvSpPr>
            <p:spPr bwMode="auto">
              <a:xfrm flipV="1">
                <a:off x="4123" y="528"/>
                <a:ext cx="571" cy="2174"/>
              </a:xfrm>
              <a:custGeom>
                <a:avLst/>
                <a:gdLst>
                  <a:gd name="T0" fmla="*/ 0 w 20834"/>
                  <a:gd name="T1" fmla="*/ 0 h 21600"/>
                  <a:gd name="T2" fmla="*/ 16 w 20834"/>
                  <a:gd name="T3" fmla="*/ 161 h 21600"/>
                  <a:gd name="T4" fmla="*/ 0 w 20834"/>
                  <a:gd name="T5" fmla="*/ 219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834" h="21600" fill="none" extrusionOk="0">
                    <a:moveTo>
                      <a:pt x="-1" y="0"/>
                    </a:moveTo>
                    <a:cubicBezTo>
                      <a:pt x="9733" y="0"/>
                      <a:pt x="18264" y="6510"/>
                      <a:pt x="20834" y="15898"/>
                    </a:cubicBezTo>
                  </a:path>
                  <a:path w="20834" h="21600" stroke="0" extrusionOk="0">
                    <a:moveTo>
                      <a:pt x="-1" y="0"/>
                    </a:moveTo>
                    <a:cubicBezTo>
                      <a:pt x="9733" y="0"/>
                      <a:pt x="18264" y="6510"/>
                      <a:pt x="20834" y="15898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635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466" name="Line 7"/>
              <p:cNvSpPr>
                <a:spLocks noChangeShapeType="1"/>
              </p:cNvSpPr>
              <p:nvPr/>
            </p:nvSpPr>
            <p:spPr bwMode="auto">
              <a:xfrm>
                <a:off x="4123" y="1116"/>
                <a:ext cx="0" cy="1586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467" name="Line 8"/>
              <p:cNvSpPr>
                <a:spLocks noChangeShapeType="1"/>
              </p:cNvSpPr>
              <p:nvPr/>
            </p:nvSpPr>
            <p:spPr bwMode="auto">
              <a:xfrm>
                <a:off x="4123" y="1357"/>
                <a:ext cx="534" cy="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748553" name="Group 9"/>
          <p:cNvGrpSpPr>
            <a:grpSpLocks noChangeAspect="1"/>
          </p:cNvGrpSpPr>
          <p:nvPr/>
        </p:nvGrpSpPr>
        <p:grpSpPr bwMode="auto">
          <a:xfrm>
            <a:off x="4648200" y="1692485"/>
            <a:ext cx="1014704" cy="2214968"/>
            <a:chOff x="2928" y="816"/>
            <a:chExt cx="864" cy="1886"/>
          </a:xfrm>
        </p:grpSpPr>
        <p:sp>
          <p:nvSpPr>
            <p:cNvPr id="18459" name="Text Box 10"/>
            <p:cNvSpPr txBox="1">
              <a:spLocks noChangeArrowheads="1"/>
            </p:cNvSpPr>
            <p:nvPr/>
          </p:nvSpPr>
          <p:spPr bwMode="auto">
            <a:xfrm>
              <a:off x="2928" y="926"/>
              <a:ext cx="864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de-DE" altLang="de-DE" sz="1800" b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yriad Pro Light" panose="020B0603030403020204" pitchFamily="34" charset="0"/>
                  <a:sym typeface="Symbol" pitchFamily="18" charset="2"/>
                </a:rPr>
                <a:t> = 0,28</a:t>
              </a:r>
              <a:endParaRPr lang="de-DE" alt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603030403020204" pitchFamily="34" charset="0"/>
              </a:endParaRPr>
            </a:p>
          </p:txBody>
        </p:sp>
        <p:sp>
          <p:nvSpPr>
            <p:cNvPr id="18460" name="Arc 11"/>
            <p:cNvSpPr>
              <a:spLocks/>
            </p:cNvSpPr>
            <p:nvPr/>
          </p:nvSpPr>
          <p:spPr bwMode="auto">
            <a:xfrm flipV="1">
              <a:off x="3044" y="816"/>
              <a:ext cx="564" cy="1886"/>
            </a:xfrm>
            <a:custGeom>
              <a:avLst/>
              <a:gdLst>
                <a:gd name="T0" fmla="*/ 0 w 20913"/>
                <a:gd name="T1" fmla="*/ 0 h 21600"/>
                <a:gd name="T2" fmla="*/ 15 w 20913"/>
                <a:gd name="T3" fmla="*/ 123 h 21600"/>
                <a:gd name="T4" fmla="*/ 0 w 20913"/>
                <a:gd name="T5" fmla="*/ 16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13" h="21600" fill="none" extrusionOk="0">
                  <a:moveTo>
                    <a:pt x="-1" y="0"/>
                  </a:moveTo>
                  <a:cubicBezTo>
                    <a:pt x="9847" y="0"/>
                    <a:pt x="18448" y="6660"/>
                    <a:pt x="20912" y="16195"/>
                  </a:cubicBezTo>
                </a:path>
                <a:path w="20913" h="21600" stroke="0" extrusionOk="0">
                  <a:moveTo>
                    <a:pt x="-1" y="0"/>
                  </a:moveTo>
                  <a:cubicBezTo>
                    <a:pt x="9847" y="0"/>
                    <a:pt x="18448" y="6660"/>
                    <a:pt x="20912" y="16195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6350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61" name="Line 12"/>
            <p:cNvSpPr>
              <a:spLocks noChangeShapeType="1"/>
            </p:cNvSpPr>
            <p:nvPr/>
          </p:nvSpPr>
          <p:spPr bwMode="auto">
            <a:xfrm>
              <a:off x="3044" y="1307"/>
              <a:ext cx="0" cy="139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62" name="Line 13"/>
            <p:cNvSpPr>
              <a:spLocks noChangeShapeType="1"/>
            </p:cNvSpPr>
            <p:nvPr/>
          </p:nvSpPr>
          <p:spPr bwMode="auto">
            <a:xfrm>
              <a:off x="3044" y="1519"/>
              <a:ext cx="5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748558" name="Group 14"/>
          <p:cNvGrpSpPr>
            <a:grpSpLocks noChangeAspect="1"/>
          </p:cNvGrpSpPr>
          <p:nvPr/>
        </p:nvGrpSpPr>
        <p:grpSpPr bwMode="auto">
          <a:xfrm>
            <a:off x="2971800" y="2126967"/>
            <a:ext cx="1014704" cy="1813314"/>
            <a:chOff x="3189" y="1584"/>
            <a:chExt cx="864" cy="1544"/>
          </a:xfrm>
        </p:grpSpPr>
        <p:sp>
          <p:nvSpPr>
            <p:cNvPr id="18454" name="Text Box 15"/>
            <p:cNvSpPr txBox="1">
              <a:spLocks noChangeArrowheads="1"/>
            </p:cNvSpPr>
            <p:nvPr/>
          </p:nvSpPr>
          <p:spPr bwMode="auto">
            <a:xfrm>
              <a:off x="3189" y="1584"/>
              <a:ext cx="864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de-DE" altLang="de-DE" sz="1800" b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yriad Pro Light" panose="020B0603030403020204" pitchFamily="34" charset="0"/>
                  <a:sym typeface="Symbol" pitchFamily="18" charset="2"/>
                </a:rPr>
                <a:t> = 0,20</a:t>
              </a:r>
              <a:endParaRPr lang="de-DE" alt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603030403020204" pitchFamily="34" charset="0"/>
              </a:endParaRPr>
            </a:p>
          </p:txBody>
        </p:sp>
        <p:grpSp>
          <p:nvGrpSpPr>
            <p:cNvPr id="18455" name="Group 16"/>
            <p:cNvGrpSpPr>
              <a:grpSpLocks/>
            </p:cNvGrpSpPr>
            <p:nvPr/>
          </p:nvGrpSpPr>
          <p:grpSpPr bwMode="auto">
            <a:xfrm>
              <a:off x="3289" y="1892"/>
              <a:ext cx="554" cy="1236"/>
              <a:chOff x="1305" y="1534"/>
              <a:chExt cx="654" cy="1586"/>
            </a:xfrm>
          </p:grpSpPr>
          <p:sp>
            <p:nvSpPr>
              <p:cNvPr id="18456" name="Arc 17"/>
              <p:cNvSpPr>
                <a:spLocks/>
              </p:cNvSpPr>
              <p:nvPr/>
            </p:nvSpPr>
            <p:spPr bwMode="auto">
              <a:xfrm flipV="1">
                <a:off x="1305" y="1534"/>
                <a:ext cx="654" cy="1586"/>
              </a:xfrm>
              <a:custGeom>
                <a:avLst/>
                <a:gdLst>
                  <a:gd name="T0" fmla="*/ 0 w 21599"/>
                  <a:gd name="T1" fmla="*/ 0 h 21600"/>
                  <a:gd name="T2" fmla="*/ 20 w 21599"/>
                  <a:gd name="T3" fmla="*/ 115 h 21600"/>
                  <a:gd name="T4" fmla="*/ 0 w 21599"/>
                  <a:gd name="T5" fmla="*/ 11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9" h="21600" fill="none" extrusionOk="0">
                    <a:moveTo>
                      <a:pt x="-1" y="0"/>
                    </a:moveTo>
                    <a:cubicBezTo>
                      <a:pt x="11840" y="0"/>
                      <a:pt x="21473" y="9531"/>
                      <a:pt x="21598" y="21371"/>
                    </a:cubicBezTo>
                  </a:path>
                  <a:path w="21599" h="21600" stroke="0" extrusionOk="0">
                    <a:moveTo>
                      <a:pt x="-1" y="0"/>
                    </a:moveTo>
                    <a:cubicBezTo>
                      <a:pt x="11840" y="0"/>
                      <a:pt x="21473" y="9531"/>
                      <a:pt x="21598" y="21371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635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457" name="Line 18"/>
              <p:cNvSpPr>
                <a:spLocks noChangeShapeType="1"/>
              </p:cNvSpPr>
              <p:nvPr/>
            </p:nvSpPr>
            <p:spPr bwMode="auto">
              <a:xfrm>
                <a:off x="1305" y="1534"/>
                <a:ext cx="0" cy="1586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458" name="Line 19"/>
              <p:cNvSpPr>
                <a:spLocks noChangeShapeType="1"/>
              </p:cNvSpPr>
              <p:nvPr/>
            </p:nvSpPr>
            <p:spPr bwMode="auto">
              <a:xfrm>
                <a:off x="1305" y="1775"/>
                <a:ext cx="65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748564" name="Group 20"/>
          <p:cNvGrpSpPr>
            <a:grpSpLocks noChangeAspect="1"/>
          </p:cNvGrpSpPr>
          <p:nvPr/>
        </p:nvGrpSpPr>
        <p:grpSpPr bwMode="auto">
          <a:xfrm>
            <a:off x="1219200" y="2328282"/>
            <a:ext cx="1014704" cy="1617185"/>
            <a:chOff x="4101" y="1744"/>
            <a:chExt cx="864" cy="1377"/>
          </a:xfrm>
        </p:grpSpPr>
        <p:sp>
          <p:nvSpPr>
            <p:cNvPr id="18449" name="Text Box 21"/>
            <p:cNvSpPr txBox="1">
              <a:spLocks noChangeArrowheads="1"/>
            </p:cNvSpPr>
            <p:nvPr/>
          </p:nvSpPr>
          <p:spPr bwMode="auto">
            <a:xfrm>
              <a:off x="4101" y="1744"/>
              <a:ext cx="864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FFFF00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rgbClr val="FFFF00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rgbClr val="FFFF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FF00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de-DE" altLang="de-DE" sz="1800" b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yriad Pro Light" panose="020B0603030403020204" pitchFamily="34" charset="0"/>
                  <a:sym typeface="Symbol" pitchFamily="18" charset="2"/>
                </a:rPr>
                <a:t> = 0,16</a:t>
              </a:r>
              <a:endParaRPr lang="de-DE" alt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603030403020204" pitchFamily="34" charset="0"/>
              </a:endParaRPr>
            </a:p>
          </p:txBody>
        </p:sp>
        <p:grpSp>
          <p:nvGrpSpPr>
            <p:cNvPr id="18450" name="Group 22"/>
            <p:cNvGrpSpPr>
              <a:grpSpLocks/>
            </p:cNvGrpSpPr>
            <p:nvPr/>
          </p:nvGrpSpPr>
          <p:grpSpPr bwMode="auto">
            <a:xfrm>
              <a:off x="4235" y="2118"/>
              <a:ext cx="529" cy="1003"/>
              <a:chOff x="1305" y="1534"/>
              <a:chExt cx="654" cy="1586"/>
            </a:xfrm>
          </p:grpSpPr>
          <p:sp>
            <p:nvSpPr>
              <p:cNvPr id="18451" name="Arc 23"/>
              <p:cNvSpPr>
                <a:spLocks/>
              </p:cNvSpPr>
              <p:nvPr/>
            </p:nvSpPr>
            <p:spPr bwMode="auto">
              <a:xfrm flipV="1">
                <a:off x="1305" y="1534"/>
                <a:ext cx="654" cy="1586"/>
              </a:xfrm>
              <a:custGeom>
                <a:avLst/>
                <a:gdLst>
                  <a:gd name="T0" fmla="*/ 0 w 21599"/>
                  <a:gd name="T1" fmla="*/ 0 h 21600"/>
                  <a:gd name="T2" fmla="*/ 20 w 21599"/>
                  <a:gd name="T3" fmla="*/ 115 h 21600"/>
                  <a:gd name="T4" fmla="*/ 0 w 21599"/>
                  <a:gd name="T5" fmla="*/ 116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9" h="21600" fill="none" extrusionOk="0">
                    <a:moveTo>
                      <a:pt x="-1" y="0"/>
                    </a:moveTo>
                    <a:cubicBezTo>
                      <a:pt x="11840" y="0"/>
                      <a:pt x="21473" y="9531"/>
                      <a:pt x="21598" y="21371"/>
                    </a:cubicBezTo>
                  </a:path>
                  <a:path w="21599" h="21600" stroke="0" extrusionOk="0">
                    <a:moveTo>
                      <a:pt x="-1" y="0"/>
                    </a:moveTo>
                    <a:cubicBezTo>
                      <a:pt x="11840" y="0"/>
                      <a:pt x="21473" y="9531"/>
                      <a:pt x="21598" y="21371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635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452" name="Line 24"/>
              <p:cNvSpPr>
                <a:spLocks noChangeShapeType="1"/>
              </p:cNvSpPr>
              <p:nvPr/>
            </p:nvSpPr>
            <p:spPr bwMode="auto">
              <a:xfrm>
                <a:off x="1305" y="1534"/>
                <a:ext cx="0" cy="1586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453" name="Line 25"/>
              <p:cNvSpPr>
                <a:spLocks noChangeShapeType="1"/>
              </p:cNvSpPr>
              <p:nvPr/>
            </p:nvSpPr>
            <p:spPr bwMode="auto">
              <a:xfrm>
                <a:off x="1305" y="1775"/>
                <a:ext cx="65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8447" name="Text Box 28"/>
          <p:cNvSpPr txBox="1">
            <a:spLocks noChangeArrowheads="1"/>
          </p:cNvSpPr>
          <p:nvPr/>
        </p:nvSpPr>
        <p:spPr bwMode="auto">
          <a:xfrm>
            <a:off x="7356515" y="5161502"/>
            <a:ext cx="22555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pl-PL" alt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603030403020204" pitchFamily="34" charset="0"/>
              </a:rPr>
              <a:t>Wind </a:t>
            </a:r>
            <a:r>
              <a:rPr lang="pl-PL" alt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603030403020204" pitchFamily="34" charset="0"/>
              </a:rPr>
              <a:t>speed</a:t>
            </a:r>
            <a:endParaRPr lang="de-DE" alt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603030403020204" pitchFamily="34" charset="0"/>
            </a:endParaRPr>
          </a:p>
        </p:txBody>
      </p:sp>
      <p:sp>
        <p:nvSpPr>
          <p:cNvPr id="18448" name="Freeform 29"/>
          <p:cNvSpPr>
            <a:spLocks/>
          </p:cNvSpPr>
          <p:nvPr/>
        </p:nvSpPr>
        <p:spPr bwMode="auto">
          <a:xfrm>
            <a:off x="1134135" y="5251383"/>
            <a:ext cx="6051233" cy="304800"/>
          </a:xfrm>
          <a:custGeom>
            <a:avLst/>
            <a:gdLst>
              <a:gd name="T0" fmla="*/ 0 w 3120"/>
              <a:gd name="T1" fmla="*/ 0 h 240"/>
              <a:gd name="T2" fmla="*/ 3120 w 3120"/>
              <a:gd name="T3" fmla="*/ 72 h 240"/>
              <a:gd name="T4" fmla="*/ 3120 w 3120"/>
              <a:gd name="T5" fmla="*/ 156 h 240"/>
              <a:gd name="T6" fmla="*/ 0 w 3120"/>
              <a:gd name="T7" fmla="*/ 240 h 240"/>
              <a:gd name="T8" fmla="*/ 0 w 3120"/>
              <a:gd name="T9" fmla="*/ 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20" h="240">
                <a:moveTo>
                  <a:pt x="0" y="0"/>
                </a:moveTo>
                <a:lnTo>
                  <a:pt x="3120" y="72"/>
                </a:lnTo>
                <a:lnTo>
                  <a:pt x="3120" y="156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6666FF">
              <a:alpha val="5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445" name="Text Box 31"/>
          <p:cNvSpPr txBox="1">
            <a:spLocks noChangeArrowheads="1"/>
          </p:cNvSpPr>
          <p:nvPr/>
        </p:nvSpPr>
        <p:spPr bwMode="auto">
          <a:xfrm>
            <a:off x="7476268" y="5510558"/>
            <a:ext cx="1127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pl-PL" alt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yriad Pro Light" panose="020B0603030403020204" pitchFamily="34" charset="0"/>
              </a:rPr>
              <a:t>Gustiness</a:t>
            </a:r>
            <a:endParaRPr lang="de-DE" alt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Myriad Pro Light" panose="020B0603030403020204" pitchFamily="34" charset="0"/>
            </a:endParaRPr>
          </a:p>
        </p:txBody>
      </p:sp>
      <p:sp>
        <p:nvSpPr>
          <p:cNvPr id="748578" name="AutoShape 34"/>
          <p:cNvSpPr>
            <a:spLocks noChangeAspect="1" noChangeArrowheads="1"/>
          </p:cNvSpPr>
          <p:nvPr/>
        </p:nvSpPr>
        <p:spPr bwMode="auto">
          <a:xfrm flipH="1">
            <a:off x="72073" y="4517499"/>
            <a:ext cx="792480" cy="365760"/>
          </a:xfrm>
          <a:prstGeom prst="leftArrow">
            <a:avLst>
              <a:gd name="adj1" fmla="val 50000"/>
              <a:gd name="adj2" fmla="val 54167"/>
            </a:avLst>
          </a:prstGeom>
          <a:gradFill rotWithShape="0">
            <a:gsLst>
              <a:gs pos="0">
                <a:srgbClr val="0099FF"/>
              </a:gs>
              <a:gs pos="100000">
                <a:srgbClr val="004776"/>
              </a:gs>
            </a:gsLst>
            <a:lin ang="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FF00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grpSp>
        <p:nvGrpSpPr>
          <p:cNvPr id="4" name="Group 3"/>
          <p:cNvGrpSpPr/>
          <p:nvPr/>
        </p:nvGrpSpPr>
        <p:grpSpPr>
          <a:xfrm>
            <a:off x="1125495" y="5597573"/>
            <a:ext cx="6059874" cy="304800"/>
            <a:chOff x="1210559" y="6309319"/>
            <a:chExt cx="6059874" cy="304800"/>
          </a:xfrm>
        </p:grpSpPr>
        <p:sp>
          <p:nvSpPr>
            <p:cNvPr id="18446" name="Freeform 32"/>
            <p:cNvSpPr>
              <a:spLocks/>
            </p:cNvSpPr>
            <p:nvPr/>
          </p:nvSpPr>
          <p:spPr bwMode="auto">
            <a:xfrm>
              <a:off x="1210559" y="6309319"/>
              <a:ext cx="6051232" cy="304800"/>
            </a:xfrm>
            <a:custGeom>
              <a:avLst/>
              <a:gdLst>
                <a:gd name="T0" fmla="*/ 0 w 3120"/>
                <a:gd name="T1" fmla="*/ 90 h 240"/>
                <a:gd name="T2" fmla="*/ 3120 w 3120"/>
                <a:gd name="T3" fmla="*/ 0 h 240"/>
                <a:gd name="T4" fmla="*/ 3120 w 3120"/>
                <a:gd name="T5" fmla="*/ 240 h 240"/>
                <a:gd name="T6" fmla="*/ 0 w 3120"/>
                <a:gd name="T7" fmla="*/ 144 h 240"/>
                <a:gd name="T8" fmla="*/ 0 w 3120"/>
                <a:gd name="T9" fmla="*/ 9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0" h="240">
                  <a:moveTo>
                    <a:pt x="0" y="90"/>
                  </a:moveTo>
                  <a:lnTo>
                    <a:pt x="3120" y="0"/>
                  </a:lnTo>
                  <a:lnTo>
                    <a:pt x="3120" y="240"/>
                  </a:lnTo>
                  <a:lnTo>
                    <a:pt x="0" y="144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48602" name="Freeform 58"/>
            <p:cNvSpPr>
              <a:spLocks noChangeAspect="1"/>
            </p:cNvSpPr>
            <p:nvPr/>
          </p:nvSpPr>
          <p:spPr bwMode="auto">
            <a:xfrm>
              <a:off x="1233805" y="6309319"/>
              <a:ext cx="6036628" cy="300831"/>
            </a:xfrm>
            <a:custGeom>
              <a:avLst/>
              <a:gdLst>
                <a:gd name="T0" fmla="*/ 0 w 3110"/>
                <a:gd name="T1" fmla="*/ 289818763 h 204"/>
                <a:gd name="T2" fmla="*/ 279738138 w 3110"/>
                <a:gd name="T3" fmla="*/ 211693125 h 204"/>
                <a:gd name="T4" fmla="*/ 670361563 w 3110"/>
                <a:gd name="T5" fmla="*/ 352821875 h 204"/>
                <a:gd name="T6" fmla="*/ 1247478138 w 3110"/>
                <a:gd name="T7" fmla="*/ 181451250 h 204"/>
                <a:gd name="T8" fmla="*/ 1834673750 w 3110"/>
                <a:gd name="T9" fmla="*/ 380544388 h 204"/>
                <a:gd name="T10" fmla="*/ 2147483647 w 3110"/>
                <a:gd name="T11" fmla="*/ 322580000 h 204"/>
                <a:gd name="T12" fmla="*/ 2147483647 w 3110"/>
                <a:gd name="T13" fmla="*/ 211693125 h 204"/>
                <a:gd name="T14" fmla="*/ 2147483647 w 3110"/>
                <a:gd name="T15" fmla="*/ 133569075 h 204"/>
                <a:gd name="T16" fmla="*/ 2147483647 w 3110"/>
                <a:gd name="T17" fmla="*/ 166330313 h 204"/>
                <a:gd name="T18" fmla="*/ 2147483647 w 3110"/>
                <a:gd name="T19" fmla="*/ 352821875 h 204"/>
                <a:gd name="T20" fmla="*/ 2147483647 w 3110"/>
                <a:gd name="T21" fmla="*/ 430947513 h 204"/>
                <a:gd name="T22" fmla="*/ 2147483647 w 3110"/>
                <a:gd name="T23" fmla="*/ 320060638 h 204"/>
                <a:gd name="T24" fmla="*/ 2147483647 w 3110"/>
                <a:gd name="T25" fmla="*/ 133569075 h 204"/>
                <a:gd name="T26" fmla="*/ 2147483647 w 3110"/>
                <a:gd name="T27" fmla="*/ 73085325 h 204"/>
                <a:gd name="T28" fmla="*/ 2147483647 w 3110"/>
                <a:gd name="T29" fmla="*/ 166330313 h 204"/>
                <a:gd name="T30" fmla="*/ 2147483647 w 3110"/>
                <a:gd name="T31" fmla="*/ 400705638 h 204"/>
                <a:gd name="T32" fmla="*/ 2147483647 w 3110"/>
                <a:gd name="T33" fmla="*/ 509071563 h 204"/>
                <a:gd name="T34" fmla="*/ 2147483647 w 3110"/>
                <a:gd name="T35" fmla="*/ 430947513 h 204"/>
                <a:gd name="T36" fmla="*/ 2147483647 w 3110"/>
                <a:gd name="T37" fmla="*/ 209173763 h 204"/>
                <a:gd name="T38" fmla="*/ 2147483647 w 3110"/>
                <a:gd name="T39" fmla="*/ 22682200 h 204"/>
                <a:gd name="T40" fmla="*/ 2147483647 w 3110"/>
                <a:gd name="T41" fmla="*/ 70564375 h 2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110" h="204">
                  <a:moveTo>
                    <a:pt x="0" y="115"/>
                  </a:moveTo>
                  <a:cubicBezTo>
                    <a:pt x="18" y="110"/>
                    <a:pt x="67" y="80"/>
                    <a:pt x="111" y="84"/>
                  </a:cubicBezTo>
                  <a:cubicBezTo>
                    <a:pt x="155" y="88"/>
                    <a:pt x="202" y="142"/>
                    <a:pt x="266" y="140"/>
                  </a:cubicBezTo>
                  <a:cubicBezTo>
                    <a:pt x="330" y="138"/>
                    <a:pt x="418" y="70"/>
                    <a:pt x="495" y="72"/>
                  </a:cubicBezTo>
                  <a:cubicBezTo>
                    <a:pt x="572" y="74"/>
                    <a:pt x="665" y="142"/>
                    <a:pt x="728" y="151"/>
                  </a:cubicBezTo>
                  <a:cubicBezTo>
                    <a:pt x="791" y="160"/>
                    <a:pt x="830" y="139"/>
                    <a:pt x="873" y="128"/>
                  </a:cubicBezTo>
                  <a:cubicBezTo>
                    <a:pt x="916" y="117"/>
                    <a:pt x="945" y="96"/>
                    <a:pt x="985" y="84"/>
                  </a:cubicBezTo>
                  <a:cubicBezTo>
                    <a:pt x="1025" y="72"/>
                    <a:pt x="1076" y="56"/>
                    <a:pt x="1115" y="53"/>
                  </a:cubicBezTo>
                  <a:cubicBezTo>
                    <a:pt x="1154" y="50"/>
                    <a:pt x="1176" y="52"/>
                    <a:pt x="1220" y="66"/>
                  </a:cubicBezTo>
                  <a:cubicBezTo>
                    <a:pt x="1264" y="80"/>
                    <a:pt x="1332" y="123"/>
                    <a:pt x="1381" y="140"/>
                  </a:cubicBezTo>
                  <a:cubicBezTo>
                    <a:pt x="1430" y="157"/>
                    <a:pt x="1473" y="173"/>
                    <a:pt x="1517" y="171"/>
                  </a:cubicBezTo>
                  <a:cubicBezTo>
                    <a:pt x="1561" y="169"/>
                    <a:pt x="1603" y="147"/>
                    <a:pt x="1648" y="127"/>
                  </a:cubicBezTo>
                  <a:cubicBezTo>
                    <a:pt x="1693" y="107"/>
                    <a:pt x="1742" y="69"/>
                    <a:pt x="1790" y="53"/>
                  </a:cubicBezTo>
                  <a:cubicBezTo>
                    <a:pt x="1838" y="37"/>
                    <a:pt x="1887" y="27"/>
                    <a:pt x="1939" y="29"/>
                  </a:cubicBezTo>
                  <a:cubicBezTo>
                    <a:pt x="1991" y="31"/>
                    <a:pt x="2041" y="44"/>
                    <a:pt x="2100" y="66"/>
                  </a:cubicBezTo>
                  <a:cubicBezTo>
                    <a:pt x="2159" y="88"/>
                    <a:pt x="2231" y="136"/>
                    <a:pt x="2292" y="159"/>
                  </a:cubicBezTo>
                  <a:cubicBezTo>
                    <a:pt x="2353" y="182"/>
                    <a:pt x="2413" y="200"/>
                    <a:pt x="2465" y="202"/>
                  </a:cubicBezTo>
                  <a:cubicBezTo>
                    <a:pt x="2517" y="204"/>
                    <a:pt x="2555" y="191"/>
                    <a:pt x="2607" y="171"/>
                  </a:cubicBezTo>
                  <a:cubicBezTo>
                    <a:pt x="2659" y="151"/>
                    <a:pt x="2715" y="110"/>
                    <a:pt x="2775" y="83"/>
                  </a:cubicBezTo>
                  <a:cubicBezTo>
                    <a:pt x="2835" y="56"/>
                    <a:pt x="2911" y="18"/>
                    <a:pt x="2967" y="9"/>
                  </a:cubicBezTo>
                  <a:cubicBezTo>
                    <a:pt x="3024" y="0"/>
                    <a:pt x="3064" y="14"/>
                    <a:pt x="3110" y="28"/>
                  </a:cubicBezTo>
                </a:path>
              </a:pathLst>
            </a:custGeom>
            <a:noFill/>
            <a:ln w="27051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E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9" name="Untertitel 15">
            <a:extLst>
              <a:ext uri="{FF2B5EF4-FFF2-40B4-BE49-F238E27FC236}">
                <a16:creationId xmlns:a16="http://schemas.microsoft.com/office/drawing/2014/main" xmlns="" id="{60748326-4BB6-48A3-97C3-AFA06A21514F}"/>
              </a:ext>
            </a:extLst>
          </p:cNvPr>
          <p:cNvSpPr txBox="1">
            <a:spLocks/>
          </p:cNvSpPr>
          <p:nvPr/>
        </p:nvSpPr>
        <p:spPr>
          <a:xfrm>
            <a:off x="0" y="6189259"/>
            <a:ext cx="9144000" cy="6414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bg1"/>
                </a:solidFill>
                <a:latin typeface="Myriad Pro Light" panose="020B06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>
                <a:solidFill>
                  <a:schemeClr val="tx1"/>
                </a:solidFill>
              </a:rPr>
              <a:t>Wind </a:t>
            </a:r>
            <a:r>
              <a:rPr lang="pl-PL" dirty="0" err="1">
                <a:solidFill>
                  <a:schemeClr val="tx1"/>
                </a:solidFill>
              </a:rPr>
              <a:t>Loading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1" name="Titel 13">
            <a:extLst>
              <a:ext uri="{FF2B5EF4-FFF2-40B4-BE49-F238E27FC236}">
                <a16:creationId xmlns:a16="http://schemas.microsoft.com/office/drawing/2014/main" xmlns="" id="{EBFD8E42-F40D-4477-BDA3-488D7D0C8272}"/>
              </a:ext>
            </a:extLst>
          </p:cNvPr>
          <p:cNvSpPr txBox="1">
            <a:spLocks/>
          </p:cNvSpPr>
          <p:nvPr/>
        </p:nvSpPr>
        <p:spPr>
          <a:xfrm>
            <a:off x="282931" y="787114"/>
            <a:ext cx="8966579" cy="55369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Myriad Pro Light" panose="020B060303040302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pl-PL" altLang="de-D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Wind </a:t>
            </a:r>
            <a:r>
              <a:rPr lang="pl-PL" altLang="de-DE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Velocity</a:t>
            </a:r>
            <a:r>
              <a:rPr lang="pl-PL" altLang="de-D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 the </a:t>
            </a:r>
            <a:r>
              <a:rPr lang="pl-PL" altLang="de-DE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Boundary</a:t>
            </a:r>
            <a:r>
              <a:rPr lang="pl-PL" altLang="de-D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altLang="de-DE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Layer</a:t>
            </a:r>
            <a:endParaRPr lang="de-DE" altLang="de-DE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48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48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4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4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4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7" grpId="0"/>
      <p:bldP spid="18448" grpId="0" animBg="1"/>
      <p:bldP spid="18445" grpId="0"/>
      <p:bldP spid="748578" grpId="0" animBg="1"/>
      <p:bldP spid="3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1.6|1.9|2.4|1.|1.3|1.4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1.6|1.9|2.4|1.|1.3|1.4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1.6|1.9|2.4|1.|1.3|1.4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1.6|1.9|2.4|1.|1.3|1.4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1.6|1.9|2.4|1.|1.3|1.4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1.6|1.9|2.4|1.|1.3|1.4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1.6|1.9|2.4|1.|1.3|1.4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1.6|1.9|2.4|1.|1.3|1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1.6|1.9|2.4|1.|1.3|1.4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1.6|1.9|2.4|1.|1.3|1.4|1.4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1640</Words>
  <Application>Microsoft Office PowerPoint</Application>
  <PresentationFormat>Bildschirmpräsentation (4:3)</PresentationFormat>
  <Paragraphs>402</Paragraphs>
  <Slides>64</Slides>
  <Notes>23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64</vt:i4>
      </vt:variant>
    </vt:vector>
  </HeadingPairs>
  <TitlesOfParts>
    <vt:vector size="66" baseType="lpstr">
      <vt:lpstr>Larissa-Design</vt:lpstr>
      <vt:lpstr>Chart</vt:lpstr>
      <vt:lpstr>Tree Safety Analysis</vt:lpstr>
      <vt:lpstr>Speaker Profile</vt:lpstr>
      <vt:lpstr>Company Profile</vt:lpstr>
      <vt:lpstr>Company Profile</vt:lpstr>
      <vt:lpstr>Company Profile</vt:lpstr>
      <vt:lpstr>Company Profile</vt:lpstr>
      <vt:lpstr>Company Profile</vt:lpstr>
      <vt:lpstr>Company Profile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Stuttgart Strength Tables</vt:lpstr>
      <vt:lpstr>Limit of Elasticity in Beech</vt:lpstr>
      <vt:lpstr>Steady State Balance</vt:lpstr>
      <vt:lpstr>Relevance of Hollow Cylinders</vt:lpstr>
      <vt:lpstr>Modes of Failure</vt:lpstr>
      <vt:lpstr>ArboSafe GmbH </vt:lpstr>
      <vt:lpstr>What is TreeCalc?  </vt:lpstr>
      <vt:lpstr>Who is using TreeCalc?  </vt:lpstr>
      <vt:lpstr>Initial situation: the „Sin“</vt:lpstr>
      <vt:lpstr>Symptoms of Reduced Safety</vt:lpstr>
      <vt:lpstr>Symptoms of Reduced Safety </vt:lpstr>
      <vt:lpstr>Pulling Test Method</vt:lpstr>
      <vt:lpstr>Results: Factor of Safety of Stem and Root-Soil Compound  </vt:lpstr>
      <vt:lpstr>PowerPoint-Präsentation</vt:lpstr>
      <vt:lpstr>TreeCalc does it all </vt:lpstr>
      <vt:lpstr>Access: www.treecalc.com  </vt:lpstr>
      <vt:lpstr>Login</vt:lpstr>
      <vt:lpstr>Data Entry:</vt:lpstr>
      <vt:lpstr>Data Entry:</vt:lpstr>
      <vt:lpstr>Data Entry:</vt:lpstr>
      <vt:lpstr>Data Entry</vt:lpstr>
      <vt:lpstr>Data Entry</vt:lpstr>
      <vt:lpstr>Data Entry</vt:lpstr>
      <vt:lpstr>Data Entry</vt:lpstr>
      <vt:lpstr>Data Entry</vt:lpstr>
      <vt:lpstr>Data Entry</vt:lpstr>
      <vt:lpstr>Data Entry</vt:lpstr>
      <vt:lpstr>Data Entry</vt:lpstr>
      <vt:lpstr>Data Entry</vt:lpstr>
      <vt:lpstr>Calculate Button</vt:lpstr>
      <vt:lpstr>Results</vt:lpstr>
      <vt:lpstr>Results</vt:lpstr>
      <vt:lpstr>Results</vt:lpstr>
      <vt:lpstr>Results</vt:lpstr>
      <vt:lpstr>Results</vt:lpstr>
      <vt:lpstr>Results</vt:lpstr>
      <vt:lpstr>Results</vt:lpstr>
      <vt:lpstr>Reports</vt:lpstr>
      <vt:lpstr>Reports</vt:lpstr>
      <vt:lpstr>Examples</vt:lpstr>
      <vt:lpstr>Examples</vt:lpstr>
      <vt:lpstr>Examples</vt:lpstr>
      <vt:lpstr>Backend</vt:lpstr>
      <vt:lpstr>Backend</vt:lpstr>
      <vt:lpstr>Backend</vt:lpstr>
      <vt:lpstr>Pros over previous versions:</vt:lpstr>
      <vt:lpstr>Pros over previous versions:</vt:lpstr>
      <vt:lpstr>Pros over Cost free SIA Versions:</vt:lpstr>
      <vt:lpstr>Cons against previous versions:</vt:lpstr>
      <vt:lpstr>Troubleshooting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eb</dc:creator>
  <cp:lastModifiedBy>Erk Brudi</cp:lastModifiedBy>
  <cp:revision>1206</cp:revision>
  <dcterms:created xsi:type="dcterms:W3CDTF">2014-02-18T20:02:17Z</dcterms:created>
  <dcterms:modified xsi:type="dcterms:W3CDTF">2019-05-16T15:03:09Z</dcterms:modified>
</cp:coreProperties>
</file>